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9"/>
  </p:notesMasterIdLst>
  <p:handoutMasterIdLst>
    <p:handoutMasterId r:id="rId10"/>
  </p:handoutMasterIdLst>
  <p:sldIdLst>
    <p:sldId id="291" r:id="rId2"/>
    <p:sldId id="299" r:id="rId3"/>
    <p:sldId id="292" r:id="rId4"/>
    <p:sldId id="298" r:id="rId5"/>
    <p:sldId id="293" r:id="rId6"/>
    <p:sldId id="294" r:id="rId7"/>
    <p:sldId id="295" r:id="rId8"/>
  </p:sldIdLst>
  <p:sldSz cx="9144000" cy="6858000" type="screen4x3"/>
  <p:notesSz cx="6858000" cy="9144000"/>
  <p:defaultTextStyle>
    <a:defPPr>
      <a:defRPr lang="en-US"/>
    </a:defPPr>
    <a:lvl1pPr algn="l" rtl="0" fontAlgn="base">
      <a:spcBef>
        <a:spcPct val="0"/>
      </a:spcBef>
      <a:spcAft>
        <a:spcPct val="0"/>
      </a:spcAft>
      <a:defRPr kern="1200" baseline="-25000">
        <a:solidFill>
          <a:schemeClr val="tx1"/>
        </a:solidFill>
        <a:latin typeface="Arial" charset="0"/>
        <a:ea typeface="+mn-ea"/>
        <a:cs typeface="Arial" charset="0"/>
      </a:defRPr>
    </a:lvl1pPr>
    <a:lvl2pPr marL="457200" algn="l" rtl="0" fontAlgn="base">
      <a:spcBef>
        <a:spcPct val="0"/>
      </a:spcBef>
      <a:spcAft>
        <a:spcPct val="0"/>
      </a:spcAft>
      <a:defRPr kern="1200" baseline="-25000">
        <a:solidFill>
          <a:schemeClr val="tx1"/>
        </a:solidFill>
        <a:latin typeface="Arial" charset="0"/>
        <a:ea typeface="+mn-ea"/>
        <a:cs typeface="Arial" charset="0"/>
      </a:defRPr>
    </a:lvl2pPr>
    <a:lvl3pPr marL="914400" algn="l" rtl="0" fontAlgn="base">
      <a:spcBef>
        <a:spcPct val="0"/>
      </a:spcBef>
      <a:spcAft>
        <a:spcPct val="0"/>
      </a:spcAft>
      <a:defRPr kern="1200" baseline="-25000">
        <a:solidFill>
          <a:schemeClr val="tx1"/>
        </a:solidFill>
        <a:latin typeface="Arial" charset="0"/>
        <a:ea typeface="+mn-ea"/>
        <a:cs typeface="Arial" charset="0"/>
      </a:defRPr>
    </a:lvl3pPr>
    <a:lvl4pPr marL="1371600" algn="l" rtl="0" fontAlgn="base">
      <a:spcBef>
        <a:spcPct val="0"/>
      </a:spcBef>
      <a:spcAft>
        <a:spcPct val="0"/>
      </a:spcAft>
      <a:defRPr kern="1200" baseline="-25000">
        <a:solidFill>
          <a:schemeClr val="tx1"/>
        </a:solidFill>
        <a:latin typeface="Arial" charset="0"/>
        <a:ea typeface="+mn-ea"/>
        <a:cs typeface="Arial" charset="0"/>
      </a:defRPr>
    </a:lvl4pPr>
    <a:lvl5pPr marL="1828800" algn="l" rtl="0" fontAlgn="base">
      <a:spcBef>
        <a:spcPct val="0"/>
      </a:spcBef>
      <a:spcAft>
        <a:spcPct val="0"/>
      </a:spcAft>
      <a:defRPr kern="1200" baseline="-25000">
        <a:solidFill>
          <a:schemeClr val="tx1"/>
        </a:solidFill>
        <a:latin typeface="Arial" charset="0"/>
        <a:ea typeface="+mn-ea"/>
        <a:cs typeface="Arial" charset="0"/>
      </a:defRPr>
    </a:lvl5pPr>
    <a:lvl6pPr marL="2286000" algn="l" defTabSz="914400" rtl="0" eaLnBrk="1" latinLnBrk="0" hangingPunct="1">
      <a:defRPr kern="1200" baseline="-25000">
        <a:solidFill>
          <a:schemeClr val="tx1"/>
        </a:solidFill>
        <a:latin typeface="Arial" charset="0"/>
        <a:ea typeface="+mn-ea"/>
        <a:cs typeface="Arial" charset="0"/>
      </a:defRPr>
    </a:lvl6pPr>
    <a:lvl7pPr marL="2743200" algn="l" defTabSz="914400" rtl="0" eaLnBrk="1" latinLnBrk="0" hangingPunct="1">
      <a:defRPr kern="1200" baseline="-25000">
        <a:solidFill>
          <a:schemeClr val="tx1"/>
        </a:solidFill>
        <a:latin typeface="Arial" charset="0"/>
        <a:ea typeface="+mn-ea"/>
        <a:cs typeface="Arial" charset="0"/>
      </a:defRPr>
    </a:lvl7pPr>
    <a:lvl8pPr marL="3200400" algn="l" defTabSz="914400" rtl="0" eaLnBrk="1" latinLnBrk="0" hangingPunct="1">
      <a:defRPr kern="1200" baseline="-25000">
        <a:solidFill>
          <a:schemeClr val="tx1"/>
        </a:solidFill>
        <a:latin typeface="Arial" charset="0"/>
        <a:ea typeface="+mn-ea"/>
        <a:cs typeface="Arial" charset="0"/>
      </a:defRPr>
    </a:lvl8pPr>
    <a:lvl9pPr marL="3657600" algn="l" defTabSz="914400" rtl="0" eaLnBrk="1" latinLnBrk="0" hangingPunct="1">
      <a:defRPr kern="1200" baseline="-250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3A9"/>
    <a:srgbClr val="E33A30"/>
    <a:srgbClr val="7296CA"/>
    <a:srgbClr val="D71877"/>
    <a:srgbClr val="191C1D"/>
    <a:srgbClr val="B4232E"/>
    <a:srgbClr val="4D949F"/>
    <a:srgbClr val="2E3A7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4618" autoAdjust="0"/>
  </p:normalViewPr>
  <p:slideViewPr>
    <p:cSldViewPr>
      <p:cViewPr>
        <p:scale>
          <a:sx n="75" d="100"/>
          <a:sy n="75" d="100"/>
        </p:scale>
        <p:origin x="-115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53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aseline="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aseline="0" smtClean="0">
                <a:latin typeface="+mn-lt"/>
                <a:cs typeface="+mn-cs"/>
              </a:defRPr>
            </a:lvl1pPr>
          </a:lstStyle>
          <a:p>
            <a:pPr>
              <a:defRPr/>
            </a:pPr>
            <a:fld id="{E14A9A70-75EA-400F-A4A1-ADBC936475B7}" type="datetimeFigureOut">
              <a:rPr lang="fr-FR"/>
              <a:pPr>
                <a:defRPr/>
              </a:pPr>
              <a:t>18/02/2014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aseline="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aseline="0" smtClean="0">
                <a:latin typeface="+mn-lt"/>
                <a:cs typeface="+mn-cs"/>
              </a:defRPr>
            </a:lvl1pPr>
          </a:lstStyle>
          <a:p>
            <a:pPr>
              <a:defRPr/>
            </a:pPr>
            <a:fld id="{2AA4F724-CE7F-4895-AD15-E4BF16400863}"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aseline="0">
                <a:latin typeface="+mn-lt"/>
                <a:cs typeface="+mn-cs"/>
              </a:defRPr>
            </a:lvl1pPr>
          </a:lstStyle>
          <a:p>
            <a:pPr>
              <a:defRPr/>
            </a:pPr>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aseline="0" smtClean="0">
                <a:latin typeface="+mn-lt"/>
                <a:cs typeface="+mn-cs"/>
              </a:defRPr>
            </a:lvl1pPr>
          </a:lstStyle>
          <a:p>
            <a:pPr>
              <a:defRPr/>
            </a:pPr>
            <a:fld id="{4DE0240E-FA40-4B04-A839-D46D31FFC2FC}" type="datetimeFigureOut">
              <a:rPr lang="en-US"/>
              <a:pPr>
                <a:defRPr/>
              </a:pPr>
              <a:t>2/18/2014</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aseline="0" dirty="0" smtClean="0">
                <a:latin typeface="+mn-lt"/>
                <a:cs typeface="+mn-cs"/>
              </a:defRPr>
            </a:lvl1pPr>
          </a:lstStyle>
          <a:p>
            <a:pPr>
              <a:defRPr/>
            </a:pPr>
            <a:r>
              <a:rPr lang="en-US"/>
              <a:t>© Copyright Showeet.com</a:t>
            </a:r>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aseline="0" smtClean="0">
                <a:latin typeface="+mn-lt"/>
                <a:cs typeface="+mn-cs"/>
              </a:defRPr>
            </a:lvl1pPr>
          </a:lstStyle>
          <a:p>
            <a:pPr>
              <a:defRPr/>
            </a:pPr>
            <a:fld id="{91AA3AC8-58B7-4A4F-BBD2-841B4DE5DA3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howeet.com]">
    <p:spTree>
      <p:nvGrpSpPr>
        <p:cNvPr id="1" name=""/>
        <p:cNvGrpSpPr/>
        <p:nvPr/>
      </p:nvGrpSpPr>
      <p:grpSpPr>
        <a:xfrm>
          <a:off x="0" y="0"/>
          <a:ext cx="0" cy="0"/>
          <a:chOff x="0" y="0"/>
          <a:chExt cx="0" cy="0"/>
        </a:xfrm>
      </p:grpSpPr>
      <p:pic>
        <p:nvPicPr>
          <p:cNvPr id="3" name="Picture 2" descr="C:\Users\Utilisateur\Documents\Perso\sho8\Social Network\fond_social1.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a:xfrm>
            <a:off x="827584" y="2857500"/>
            <a:ext cx="7488832" cy="1143000"/>
          </a:xfrm>
        </p:spPr>
        <p:txBody>
          <a:bodyPr>
            <a:noAutofit/>
          </a:bodyPr>
          <a:lstStyle>
            <a:lvl1pPr algn="ctr">
              <a:defRPr sz="4000" b="1" cap="small" baseline="0">
                <a:solidFill>
                  <a:schemeClr val="tx1">
                    <a:lumMod val="75000"/>
                    <a:lumOff val="25000"/>
                  </a:schemeClr>
                </a:solidFill>
                <a:latin typeface="+mj-lt"/>
              </a:defRPr>
            </a:lvl1pPr>
          </a:lstStyle>
          <a:p>
            <a:r>
              <a:rPr lang="en-US" noProof="0" dirty="0" smtClean="0"/>
              <a:t>Click to edit Master title style</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4" name="Picture 2" descr="C:\Users\Utilisateur\Documents\Perso\sho8\Social Network\fond_social2.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a:xfrm>
            <a:off x="457200" y="2492896"/>
            <a:ext cx="8229600" cy="792088"/>
          </a:xfrm>
        </p:spPr>
        <p:txBody>
          <a:bodyPr/>
          <a:lstStyle>
            <a:lvl1pPr algn="l">
              <a:defRPr sz="3600" b="1">
                <a:solidFill>
                  <a:srgbClr val="2E3A73"/>
                </a:solidFill>
                <a:latin typeface="+mj-lt"/>
              </a:defRPr>
            </a:lvl1pPr>
          </a:lstStyle>
          <a:p>
            <a:r>
              <a:rPr lang="en-US" dirty="0" smtClean="0"/>
              <a:t>Click to edit Master title style</a:t>
            </a:r>
            <a:endParaRPr lang="fr-FR" dirty="0"/>
          </a:p>
        </p:txBody>
      </p:sp>
      <p:sp>
        <p:nvSpPr>
          <p:cNvPr id="7" name="Espace réservé du texte 6"/>
          <p:cNvSpPr>
            <a:spLocks noGrp="1"/>
          </p:cNvSpPr>
          <p:nvPr>
            <p:ph type="body" sz="quarter" idx="13"/>
          </p:nvPr>
        </p:nvSpPr>
        <p:spPr>
          <a:xfrm>
            <a:off x="468313" y="3429000"/>
            <a:ext cx="8207375" cy="2736354"/>
          </a:xfrm>
        </p:spPr>
        <p:txBody>
          <a:bodyPr>
            <a:normAutofit/>
          </a:bodyPr>
          <a:lstStyle>
            <a:lvl1pPr>
              <a:defRPr sz="2400">
                <a:solidFill>
                  <a:srgbClr val="2E3A73"/>
                </a:solidFill>
                <a:latin typeface="+mj-lt"/>
              </a:defRPr>
            </a:lvl1pPr>
            <a:lvl2pPr>
              <a:defRPr sz="2000">
                <a:solidFill>
                  <a:srgbClr val="2E3A73"/>
                </a:solidFill>
                <a:latin typeface="+mj-lt"/>
              </a:defRPr>
            </a:lvl2pPr>
            <a:lvl3pPr>
              <a:defRPr sz="1800">
                <a:solidFill>
                  <a:srgbClr val="2E3A73"/>
                </a:solidFill>
                <a:latin typeface="+mj-lt"/>
              </a:defRPr>
            </a:lvl3pPr>
            <a:lvl4pPr>
              <a:defRPr sz="1600">
                <a:solidFill>
                  <a:srgbClr val="2E3A73"/>
                </a:solidFill>
                <a:latin typeface="+mj-lt"/>
              </a:defRPr>
            </a:lvl4pPr>
            <a:lvl5pPr>
              <a:defRPr sz="1600">
                <a:solidFill>
                  <a:srgbClr val="2E3A73"/>
                </a:solidFill>
                <a:latin typeface="+mj-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Espace réservé de la date 2"/>
          <p:cNvSpPr>
            <a:spLocks noGrp="1"/>
          </p:cNvSpPr>
          <p:nvPr>
            <p:ph type="dt" sz="half" idx="14"/>
          </p:nvPr>
        </p:nvSpPr>
        <p:spPr>
          <a:xfrm>
            <a:off x="566738" y="6453188"/>
            <a:ext cx="2133600" cy="365125"/>
          </a:xfrm>
        </p:spPr>
        <p:txBody>
          <a:bodyPr/>
          <a:lstStyle>
            <a:lvl1pPr>
              <a:defRPr dirty="0" smtClean="0">
                <a:solidFill>
                  <a:schemeClr val="bg1"/>
                </a:solidFill>
                <a:latin typeface="+mj-lt"/>
              </a:defRPr>
            </a:lvl1pPr>
          </a:lstStyle>
          <a:p>
            <a:pPr>
              <a:defRPr/>
            </a:pPr>
            <a:r>
              <a:rPr lang="en-US"/>
              <a:t>12/10/2012</a:t>
            </a:r>
            <a:endParaRPr lang="fr-FR"/>
          </a:p>
        </p:txBody>
      </p:sp>
      <p:sp>
        <p:nvSpPr>
          <p:cNvPr id="6" name="Espace réservé du pied de page 3"/>
          <p:cNvSpPr>
            <a:spLocks noGrp="1"/>
          </p:cNvSpPr>
          <p:nvPr>
            <p:ph type="ftr" sz="quarter" idx="15"/>
          </p:nvPr>
        </p:nvSpPr>
        <p:spPr>
          <a:xfrm>
            <a:off x="3124200" y="6453188"/>
            <a:ext cx="2895600" cy="365125"/>
          </a:xfrm>
        </p:spPr>
        <p:txBody>
          <a:bodyPr/>
          <a:lstStyle>
            <a:lvl1pPr>
              <a:defRPr smtClean="0">
                <a:solidFill>
                  <a:schemeClr val="bg1"/>
                </a:solidFill>
                <a:latin typeface="+mj-lt"/>
              </a:defRPr>
            </a:lvl1pPr>
          </a:lstStyle>
          <a:p>
            <a:pPr>
              <a:defRPr/>
            </a:pPr>
            <a:r>
              <a:rPr lang="en-US"/>
              <a:t>Your footer here</a:t>
            </a:r>
            <a:endParaRPr lang="en-US" dirty="0"/>
          </a:p>
        </p:txBody>
      </p:sp>
      <p:sp>
        <p:nvSpPr>
          <p:cNvPr id="8" name="Espace réservé du numéro de diapositive 4"/>
          <p:cNvSpPr>
            <a:spLocks noGrp="1"/>
          </p:cNvSpPr>
          <p:nvPr>
            <p:ph type="sldNum" sz="quarter" idx="16"/>
          </p:nvPr>
        </p:nvSpPr>
        <p:spPr>
          <a:xfrm>
            <a:off x="6553200" y="6453188"/>
            <a:ext cx="2133600" cy="365125"/>
          </a:xfrm>
        </p:spPr>
        <p:txBody>
          <a:bodyPr/>
          <a:lstStyle>
            <a:lvl1pPr>
              <a:defRPr smtClean="0">
                <a:solidFill>
                  <a:schemeClr val="bg1"/>
                </a:solidFill>
                <a:latin typeface="+mj-lt"/>
              </a:defRPr>
            </a:lvl1pPr>
          </a:lstStyle>
          <a:p>
            <a:pPr>
              <a:defRPr/>
            </a:pPr>
            <a:fld id="{9374F1A9-A9C1-4BB2-BD04-F1D362E66A7D}"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4" name="Picture 2" descr="C:\Users\Utilisateur\Documents\Perso\sho8\Social Network\fond_social3.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a:xfrm>
            <a:off x="457200" y="2492896"/>
            <a:ext cx="8229600" cy="792088"/>
          </a:xfrm>
        </p:spPr>
        <p:txBody>
          <a:bodyPr/>
          <a:lstStyle>
            <a:lvl1pPr algn="l">
              <a:defRPr sz="3600" b="1">
                <a:solidFill>
                  <a:srgbClr val="0F63A9"/>
                </a:solidFill>
                <a:latin typeface="+mj-lt"/>
              </a:defRPr>
            </a:lvl1pPr>
          </a:lstStyle>
          <a:p>
            <a:r>
              <a:rPr lang="en-US" dirty="0" smtClean="0"/>
              <a:t>Click to edit Master title style</a:t>
            </a:r>
            <a:endParaRPr lang="fr-FR" dirty="0"/>
          </a:p>
        </p:txBody>
      </p:sp>
      <p:sp>
        <p:nvSpPr>
          <p:cNvPr id="7" name="Espace réservé du texte 6"/>
          <p:cNvSpPr>
            <a:spLocks noGrp="1"/>
          </p:cNvSpPr>
          <p:nvPr>
            <p:ph type="body" sz="quarter" idx="13"/>
          </p:nvPr>
        </p:nvSpPr>
        <p:spPr>
          <a:xfrm>
            <a:off x="468313" y="3429000"/>
            <a:ext cx="8207375" cy="2736354"/>
          </a:xfrm>
        </p:spPr>
        <p:txBody>
          <a:bodyPr>
            <a:normAutofit/>
          </a:bodyPr>
          <a:lstStyle>
            <a:lvl1pPr>
              <a:defRPr sz="2400">
                <a:solidFill>
                  <a:srgbClr val="0F63A9"/>
                </a:solidFill>
                <a:latin typeface="+mj-lt"/>
              </a:defRPr>
            </a:lvl1pPr>
            <a:lvl2pPr>
              <a:defRPr sz="2000">
                <a:solidFill>
                  <a:srgbClr val="0F63A9"/>
                </a:solidFill>
                <a:latin typeface="+mj-lt"/>
              </a:defRPr>
            </a:lvl2pPr>
            <a:lvl3pPr>
              <a:defRPr sz="1800">
                <a:solidFill>
                  <a:srgbClr val="0F63A9"/>
                </a:solidFill>
                <a:latin typeface="+mj-lt"/>
              </a:defRPr>
            </a:lvl3pPr>
            <a:lvl4pPr>
              <a:defRPr sz="1600">
                <a:solidFill>
                  <a:srgbClr val="0F63A9"/>
                </a:solidFill>
                <a:latin typeface="+mj-lt"/>
              </a:defRPr>
            </a:lvl4pPr>
            <a:lvl5pPr>
              <a:defRPr sz="1600">
                <a:solidFill>
                  <a:srgbClr val="0F63A9"/>
                </a:solidFill>
                <a:latin typeface="+mj-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Espace réservé de la date 2"/>
          <p:cNvSpPr>
            <a:spLocks noGrp="1"/>
          </p:cNvSpPr>
          <p:nvPr>
            <p:ph type="dt" sz="half" idx="14"/>
          </p:nvPr>
        </p:nvSpPr>
        <p:spPr>
          <a:xfrm>
            <a:off x="566738" y="6453188"/>
            <a:ext cx="2133600" cy="365125"/>
          </a:xfrm>
        </p:spPr>
        <p:txBody>
          <a:bodyPr/>
          <a:lstStyle>
            <a:lvl1pPr>
              <a:defRPr smtClean="0">
                <a:solidFill>
                  <a:srgbClr val="0F63A9"/>
                </a:solidFill>
                <a:latin typeface="+mj-lt"/>
              </a:defRPr>
            </a:lvl1pPr>
          </a:lstStyle>
          <a:p>
            <a:pPr>
              <a:defRPr/>
            </a:pPr>
            <a:r>
              <a:rPr lang="en-US"/>
              <a:t>12/10/2012</a:t>
            </a:r>
            <a:endParaRPr lang="fr-FR"/>
          </a:p>
        </p:txBody>
      </p:sp>
      <p:sp>
        <p:nvSpPr>
          <p:cNvPr id="6" name="Espace réservé du pied de page 3"/>
          <p:cNvSpPr>
            <a:spLocks noGrp="1"/>
          </p:cNvSpPr>
          <p:nvPr>
            <p:ph type="ftr" sz="quarter" idx="15"/>
          </p:nvPr>
        </p:nvSpPr>
        <p:spPr>
          <a:xfrm>
            <a:off x="3124200" y="6453188"/>
            <a:ext cx="2895600" cy="365125"/>
          </a:xfrm>
        </p:spPr>
        <p:txBody>
          <a:bodyPr/>
          <a:lstStyle>
            <a:lvl1pPr>
              <a:defRPr smtClean="0">
                <a:solidFill>
                  <a:srgbClr val="0F63A9"/>
                </a:solidFill>
                <a:latin typeface="+mj-lt"/>
              </a:defRPr>
            </a:lvl1pPr>
          </a:lstStyle>
          <a:p>
            <a:pPr>
              <a:defRPr/>
            </a:pPr>
            <a:r>
              <a:rPr lang="en-US"/>
              <a:t>Your footer here</a:t>
            </a:r>
            <a:endParaRPr lang="en-US" dirty="0"/>
          </a:p>
        </p:txBody>
      </p:sp>
      <p:sp>
        <p:nvSpPr>
          <p:cNvPr id="8" name="Espace réservé du numéro de diapositive 4"/>
          <p:cNvSpPr>
            <a:spLocks noGrp="1"/>
          </p:cNvSpPr>
          <p:nvPr>
            <p:ph type="sldNum" sz="quarter" idx="16"/>
          </p:nvPr>
        </p:nvSpPr>
        <p:spPr>
          <a:xfrm>
            <a:off x="6553200" y="6453188"/>
            <a:ext cx="2133600" cy="365125"/>
          </a:xfrm>
        </p:spPr>
        <p:txBody>
          <a:bodyPr/>
          <a:lstStyle>
            <a:lvl1pPr>
              <a:defRPr smtClean="0">
                <a:solidFill>
                  <a:srgbClr val="0F63A9"/>
                </a:solidFill>
                <a:latin typeface="+mj-lt"/>
              </a:defRPr>
            </a:lvl1pPr>
          </a:lstStyle>
          <a:p>
            <a:pPr>
              <a:defRPr/>
            </a:pPr>
            <a:fld id="{5B6F928D-6132-4442-8105-245DD2BA7771}"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4" name="Picture 2" descr="C:\Users\Utilisateur\Documents\Perso\sho8\Social Network\fond_social4.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a:xfrm>
            <a:off x="457200" y="2492896"/>
            <a:ext cx="8229600" cy="792088"/>
          </a:xfrm>
        </p:spPr>
        <p:txBody>
          <a:bodyPr/>
          <a:lstStyle>
            <a:lvl1pPr algn="l">
              <a:defRPr sz="3600" b="1">
                <a:solidFill>
                  <a:srgbClr val="B4232E"/>
                </a:solidFill>
                <a:latin typeface="+mj-lt"/>
              </a:defRPr>
            </a:lvl1pPr>
          </a:lstStyle>
          <a:p>
            <a:r>
              <a:rPr lang="en-US" dirty="0" smtClean="0"/>
              <a:t>Click to edit Master title style</a:t>
            </a:r>
            <a:endParaRPr lang="fr-FR" dirty="0"/>
          </a:p>
        </p:txBody>
      </p:sp>
      <p:sp>
        <p:nvSpPr>
          <p:cNvPr id="7" name="Espace réservé du texte 6"/>
          <p:cNvSpPr>
            <a:spLocks noGrp="1"/>
          </p:cNvSpPr>
          <p:nvPr>
            <p:ph type="body" sz="quarter" idx="13"/>
          </p:nvPr>
        </p:nvSpPr>
        <p:spPr>
          <a:xfrm>
            <a:off x="468313" y="3429000"/>
            <a:ext cx="8207375" cy="2736354"/>
          </a:xfrm>
        </p:spPr>
        <p:txBody>
          <a:bodyPr>
            <a:normAutofit/>
          </a:bodyPr>
          <a:lstStyle>
            <a:lvl1pPr>
              <a:defRPr sz="2400">
                <a:solidFill>
                  <a:srgbClr val="B4232E"/>
                </a:solidFill>
                <a:latin typeface="+mj-lt"/>
              </a:defRPr>
            </a:lvl1pPr>
            <a:lvl2pPr>
              <a:defRPr sz="2000">
                <a:solidFill>
                  <a:srgbClr val="B4232E"/>
                </a:solidFill>
                <a:latin typeface="+mj-lt"/>
              </a:defRPr>
            </a:lvl2pPr>
            <a:lvl3pPr>
              <a:defRPr sz="1800">
                <a:solidFill>
                  <a:srgbClr val="B4232E"/>
                </a:solidFill>
                <a:latin typeface="+mj-lt"/>
              </a:defRPr>
            </a:lvl3pPr>
            <a:lvl4pPr>
              <a:defRPr sz="1600">
                <a:solidFill>
                  <a:srgbClr val="B4232E"/>
                </a:solidFill>
                <a:latin typeface="+mj-lt"/>
              </a:defRPr>
            </a:lvl4pPr>
            <a:lvl5pPr>
              <a:defRPr sz="1600">
                <a:solidFill>
                  <a:srgbClr val="B4232E"/>
                </a:solidFill>
                <a:latin typeface="+mj-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Espace réservé de la date 2"/>
          <p:cNvSpPr>
            <a:spLocks noGrp="1"/>
          </p:cNvSpPr>
          <p:nvPr>
            <p:ph type="dt" sz="half" idx="14"/>
          </p:nvPr>
        </p:nvSpPr>
        <p:spPr>
          <a:xfrm>
            <a:off x="566738" y="6453188"/>
            <a:ext cx="2133600" cy="365125"/>
          </a:xfrm>
        </p:spPr>
        <p:txBody>
          <a:bodyPr/>
          <a:lstStyle>
            <a:lvl1pPr>
              <a:defRPr smtClean="0">
                <a:solidFill>
                  <a:schemeClr val="bg1"/>
                </a:solidFill>
                <a:latin typeface="+mj-lt"/>
              </a:defRPr>
            </a:lvl1pPr>
          </a:lstStyle>
          <a:p>
            <a:pPr>
              <a:defRPr/>
            </a:pPr>
            <a:r>
              <a:rPr lang="en-US"/>
              <a:t>12/10/2012</a:t>
            </a:r>
            <a:endParaRPr lang="fr-FR"/>
          </a:p>
        </p:txBody>
      </p:sp>
      <p:sp>
        <p:nvSpPr>
          <p:cNvPr id="6" name="Espace réservé du pied de page 3"/>
          <p:cNvSpPr>
            <a:spLocks noGrp="1"/>
          </p:cNvSpPr>
          <p:nvPr>
            <p:ph type="ftr" sz="quarter" idx="15"/>
          </p:nvPr>
        </p:nvSpPr>
        <p:spPr>
          <a:xfrm>
            <a:off x="3124200" y="6453188"/>
            <a:ext cx="2895600" cy="365125"/>
          </a:xfrm>
        </p:spPr>
        <p:txBody>
          <a:bodyPr/>
          <a:lstStyle>
            <a:lvl1pPr>
              <a:defRPr smtClean="0">
                <a:solidFill>
                  <a:schemeClr val="bg1"/>
                </a:solidFill>
                <a:latin typeface="+mj-lt"/>
              </a:defRPr>
            </a:lvl1pPr>
          </a:lstStyle>
          <a:p>
            <a:pPr>
              <a:defRPr/>
            </a:pPr>
            <a:r>
              <a:rPr lang="en-US"/>
              <a:t>Your footer here</a:t>
            </a:r>
            <a:endParaRPr lang="en-US" dirty="0"/>
          </a:p>
        </p:txBody>
      </p:sp>
      <p:sp>
        <p:nvSpPr>
          <p:cNvPr id="8" name="Espace réservé du numéro de diapositive 4"/>
          <p:cNvSpPr>
            <a:spLocks noGrp="1"/>
          </p:cNvSpPr>
          <p:nvPr>
            <p:ph type="sldNum" sz="quarter" idx="16"/>
          </p:nvPr>
        </p:nvSpPr>
        <p:spPr>
          <a:xfrm>
            <a:off x="6553200" y="6453188"/>
            <a:ext cx="2133600" cy="365125"/>
          </a:xfrm>
        </p:spPr>
        <p:txBody>
          <a:bodyPr/>
          <a:lstStyle>
            <a:lvl1pPr>
              <a:defRPr smtClean="0">
                <a:solidFill>
                  <a:schemeClr val="bg1"/>
                </a:solidFill>
                <a:latin typeface="+mj-lt"/>
              </a:defRPr>
            </a:lvl1pPr>
          </a:lstStyle>
          <a:p>
            <a:pPr>
              <a:defRPr/>
            </a:pPr>
            <a:fld id="{5E96C628-E7F4-4607-882B-E985854D00BA}"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4" name="Picture 2" descr="C:\Users\Utilisateur\Documents\Perso\sho8\Social Network\fond_social5.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a:xfrm>
            <a:off x="457200" y="2492896"/>
            <a:ext cx="8229600" cy="792088"/>
          </a:xfrm>
        </p:spPr>
        <p:txBody>
          <a:bodyPr/>
          <a:lstStyle>
            <a:lvl1pPr algn="l">
              <a:defRPr sz="3600" b="1">
                <a:solidFill>
                  <a:srgbClr val="191C1D"/>
                </a:solidFill>
                <a:latin typeface="+mj-lt"/>
              </a:defRPr>
            </a:lvl1pPr>
          </a:lstStyle>
          <a:p>
            <a:r>
              <a:rPr lang="en-US" dirty="0" smtClean="0"/>
              <a:t>Click to edit Master title style</a:t>
            </a:r>
            <a:endParaRPr lang="fr-FR" dirty="0"/>
          </a:p>
        </p:txBody>
      </p:sp>
      <p:sp>
        <p:nvSpPr>
          <p:cNvPr id="7" name="Espace réservé du texte 6"/>
          <p:cNvSpPr>
            <a:spLocks noGrp="1"/>
          </p:cNvSpPr>
          <p:nvPr>
            <p:ph type="body" sz="quarter" idx="13"/>
          </p:nvPr>
        </p:nvSpPr>
        <p:spPr>
          <a:xfrm>
            <a:off x="468313" y="3429000"/>
            <a:ext cx="8207375" cy="2736354"/>
          </a:xfrm>
        </p:spPr>
        <p:txBody>
          <a:bodyPr>
            <a:normAutofit/>
          </a:bodyPr>
          <a:lstStyle>
            <a:lvl1pPr>
              <a:defRPr sz="2400">
                <a:solidFill>
                  <a:srgbClr val="191C1D"/>
                </a:solidFill>
                <a:latin typeface="+mj-lt"/>
              </a:defRPr>
            </a:lvl1pPr>
            <a:lvl2pPr>
              <a:defRPr sz="2000">
                <a:solidFill>
                  <a:srgbClr val="191C1D"/>
                </a:solidFill>
                <a:latin typeface="+mj-lt"/>
              </a:defRPr>
            </a:lvl2pPr>
            <a:lvl3pPr>
              <a:defRPr sz="1800">
                <a:solidFill>
                  <a:srgbClr val="191C1D"/>
                </a:solidFill>
                <a:latin typeface="+mj-lt"/>
              </a:defRPr>
            </a:lvl3pPr>
            <a:lvl4pPr>
              <a:defRPr sz="1600">
                <a:solidFill>
                  <a:srgbClr val="191C1D"/>
                </a:solidFill>
                <a:latin typeface="+mj-lt"/>
              </a:defRPr>
            </a:lvl4pPr>
            <a:lvl5pPr>
              <a:defRPr sz="1600">
                <a:solidFill>
                  <a:srgbClr val="191C1D"/>
                </a:solidFill>
                <a:latin typeface="+mj-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Espace réservé de la date 2"/>
          <p:cNvSpPr>
            <a:spLocks noGrp="1"/>
          </p:cNvSpPr>
          <p:nvPr>
            <p:ph type="dt" sz="half" idx="14"/>
          </p:nvPr>
        </p:nvSpPr>
        <p:spPr>
          <a:xfrm>
            <a:off x="566738" y="6453188"/>
            <a:ext cx="2133600" cy="365125"/>
          </a:xfrm>
        </p:spPr>
        <p:txBody>
          <a:bodyPr/>
          <a:lstStyle>
            <a:lvl1pPr>
              <a:defRPr smtClean="0">
                <a:solidFill>
                  <a:schemeClr val="bg1"/>
                </a:solidFill>
                <a:latin typeface="+mj-lt"/>
              </a:defRPr>
            </a:lvl1pPr>
          </a:lstStyle>
          <a:p>
            <a:pPr>
              <a:defRPr/>
            </a:pPr>
            <a:r>
              <a:rPr lang="en-US"/>
              <a:t>12/10/2012</a:t>
            </a:r>
            <a:endParaRPr lang="fr-FR"/>
          </a:p>
        </p:txBody>
      </p:sp>
      <p:sp>
        <p:nvSpPr>
          <p:cNvPr id="6" name="Espace réservé du pied de page 3"/>
          <p:cNvSpPr>
            <a:spLocks noGrp="1"/>
          </p:cNvSpPr>
          <p:nvPr>
            <p:ph type="ftr" sz="quarter" idx="15"/>
          </p:nvPr>
        </p:nvSpPr>
        <p:spPr>
          <a:xfrm>
            <a:off x="3124200" y="6453188"/>
            <a:ext cx="2895600" cy="365125"/>
          </a:xfrm>
        </p:spPr>
        <p:txBody>
          <a:bodyPr/>
          <a:lstStyle>
            <a:lvl1pPr>
              <a:defRPr smtClean="0">
                <a:solidFill>
                  <a:schemeClr val="bg1"/>
                </a:solidFill>
                <a:latin typeface="+mj-lt"/>
              </a:defRPr>
            </a:lvl1pPr>
          </a:lstStyle>
          <a:p>
            <a:pPr>
              <a:defRPr/>
            </a:pPr>
            <a:r>
              <a:rPr lang="en-US"/>
              <a:t>Your footer here</a:t>
            </a:r>
            <a:endParaRPr lang="en-US" dirty="0"/>
          </a:p>
        </p:txBody>
      </p:sp>
      <p:sp>
        <p:nvSpPr>
          <p:cNvPr id="8" name="Espace réservé du numéro de diapositive 4"/>
          <p:cNvSpPr>
            <a:spLocks noGrp="1"/>
          </p:cNvSpPr>
          <p:nvPr>
            <p:ph type="sldNum" sz="quarter" idx="16"/>
          </p:nvPr>
        </p:nvSpPr>
        <p:spPr>
          <a:xfrm>
            <a:off x="6553200" y="6453188"/>
            <a:ext cx="2133600" cy="365125"/>
          </a:xfrm>
        </p:spPr>
        <p:txBody>
          <a:bodyPr/>
          <a:lstStyle>
            <a:lvl1pPr>
              <a:defRPr smtClean="0">
                <a:solidFill>
                  <a:schemeClr val="bg1"/>
                </a:solidFill>
                <a:latin typeface="+mj-lt"/>
              </a:defRPr>
            </a:lvl1pPr>
          </a:lstStyle>
          <a:p>
            <a:pPr>
              <a:defRPr/>
            </a:pPr>
            <a:fld id="{100BEDA5-51D0-46DD-B9D9-62075EF36C9B}"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4" name="Picture 2" descr="C:\Users\Utilisateur\Documents\Perso\sho8\Social Network\fond_social6.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a:xfrm>
            <a:off x="457200" y="2492896"/>
            <a:ext cx="8229600" cy="792088"/>
          </a:xfrm>
        </p:spPr>
        <p:txBody>
          <a:bodyPr/>
          <a:lstStyle>
            <a:lvl1pPr algn="l">
              <a:defRPr sz="3600" b="1">
                <a:solidFill>
                  <a:srgbClr val="D71877"/>
                </a:solidFill>
                <a:latin typeface="+mj-lt"/>
              </a:defRPr>
            </a:lvl1pPr>
          </a:lstStyle>
          <a:p>
            <a:r>
              <a:rPr lang="en-US" dirty="0" smtClean="0"/>
              <a:t>Click to edit Master title style</a:t>
            </a:r>
            <a:endParaRPr lang="fr-FR" dirty="0"/>
          </a:p>
        </p:txBody>
      </p:sp>
      <p:sp>
        <p:nvSpPr>
          <p:cNvPr id="7" name="Espace réservé du texte 6"/>
          <p:cNvSpPr>
            <a:spLocks noGrp="1"/>
          </p:cNvSpPr>
          <p:nvPr>
            <p:ph type="body" sz="quarter" idx="13"/>
          </p:nvPr>
        </p:nvSpPr>
        <p:spPr>
          <a:xfrm>
            <a:off x="468313" y="3429000"/>
            <a:ext cx="8207375" cy="2736354"/>
          </a:xfrm>
        </p:spPr>
        <p:txBody>
          <a:bodyPr>
            <a:normAutofit/>
          </a:bodyPr>
          <a:lstStyle>
            <a:lvl1pPr>
              <a:defRPr sz="2400">
                <a:solidFill>
                  <a:srgbClr val="D71877"/>
                </a:solidFill>
                <a:latin typeface="+mj-lt"/>
              </a:defRPr>
            </a:lvl1pPr>
            <a:lvl2pPr>
              <a:defRPr sz="2000">
                <a:solidFill>
                  <a:srgbClr val="D71877"/>
                </a:solidFill>
                <a:latin typeface="+mj-lt"/>
              </a:defRPr>
            </a:lvl2pPr>
            <a:lvl3pPr>
              <a:defRPr sz="1800">
                <a:solidFill>
                  <a:srgbClr val="D71877"/>
                </a:solidFill>
                <a:latin typeface="+mj-lt"/>
              </a:defRPr>
            </a:lvl3pPr>
            <a:lvl4pPr>
              <a:defRPr sz="1600">
                <a:solidFill>
                  <a:srgbClr val="D71877"/>
                </a:solidFill>
                <a:latin typeface="+mj-lt"/>
              </a:defRPr>
            </a:lvl4pPr>
            <a:lvl5pPr>
              <a:defRPr sz="1600">
                <a:solidFill>
                  <a:srgbClr val="D71877"/>
                </a:solidFill>
                <a:latin typeface="+mj-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Espace réservé de la date 2"/>
          <p:cNvSpPr>
            <a:spLocks noGrp="1"/>
          </p:cNvSpPr>
          <p:nvPr>
            <p:ph type="dt" sz="half" idx="14"/>
          </p:nvPr>
        </p:nvSpPr>
        <p:spPr>
          <a:xfrm>
            <a:off x="566738" y="6453188"/>
            <a:ext cx="2133600" cy="365125"/>
          </a:xfrm>
        </p:spPr>
        <p:txBody>
          <a:bodyPr/>
          <a:lstStyle>
            <a:lvl1pPr>
              <a:defRPr smtClean="0">
                <a:solidFill>
                  <a:srgbClr val="7296CA"/>
                </a:solidFill>
                <a:latin typeface="+mj-lt"/>
              </a:defRPr>
            </a:lvl1pPr>
          </a:lstStyle>
          <a:p>
            <a:pPr>
              <a:defRPr/>
            </a:pPr>
            <a:r>
              <a:rPr lang="en-US"/>
              <a:t>12/10/2012</a:t>
            </a:r>
            <a:endParaRPr lang="fr-FR"/>
          </a:p>
        </p:txBody>
      </p:sp>
      <p:sp>
        <p:nvSpPr>
          <p:cNvPr id="6" name="Espace réservé du pied de page 3"/>
          <p:cNvSpPr>
            <a:spLocks noGrp="1"/>
          </p:cNvSpPr>
          <p:nvPr>
            <p:ph type="ftr" sz="quarter" idx="15"/>
          </p:nvPr>
        </p:nvSpPr>
        <p:spPr>
          <a:xfrm>
            <a:off x="3124200" y="6453188"/>
            <a:ext cx="2895600" cy="365125"/>
          </a:xfrm>
        </p:spPr>
        <p:txBody>
          <a:bodyPr/>
          <a:lstStyle>
            <a:lvl1pPr>
              <a:defRPr smtClean="0">
                <a:solidFill>
                  <a:srgbClr val="7296CA"/>
                </a:solidFill>
                <a:latin typeface="+mj-lt"/>
              </a:defRPr>
            </a:lvl1pPr>
          </a:lstStyle>
          <a:p>
            <a:pPr>
              <a:defRPr/>
            </a:pPr>
            <a:r>
              <a:rPr lang="en-US"/>
              <a:t>Your footer here</a:t>
            </a:r>
            <a:endParaRPr lang="en-US" dirty="0"/>
          </a:p>
        </p:txBody>
      </p:sp>
      <p:sp>
        <p:nvSpPr>
          <p:cNvPr id="8" name="Espace réservé du numéro de diapositive 4"/>
          <p:cNvSpPr>
            <a:spLocks noGrp="1"/>
          </p:cNvSpPr>
          <p:nvPr>
            <p:ph type="sldNum" sz="quarter" idx="16"/>
          </p:nvPr>
        </p:nvSpPr>
        <p:spPr>
          <a:xfrm>
            <a:off x="6553200" y="6453188"/>
            <a:ext cx="2133600" cy="365125"/>
          </a:xfrm>
        </p:spPr>
        <p:txBody>
          <a:bodyPr/>
          <a:lstStyle>
            <a:lvl1pPr>
              <a:defRPr smtClean="0">
                <a:solidFill>
                  <a:srgbClr val="7296CA"/>
                </a:solidFill>
                <a:latin typeface="+mj-lt"/>
              </a:defRPr>
            </a:lvl1pPr>
          </a:lstStyle>
          <a:p>
            <a:pPr>
              <a:defRPr/>
            </a:pPr>
            <a:fld id="{36B2C09F-406B-45B9-898F-A7A849AC5099}"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pic>
        <p:nvPicPr>
          <p:cNvPr id="4" name="Picture 2" descr="C:\Users\Utilisateur\Documents\Perso\sho8\Social Network\fond_social7.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title"/>
          </p:nvPr>
        </p:nvSpPr>
        <p:spPr>
          <a:xfrm>
            <a:off x="457200" y="2492896"/>
            <a:ext cx="8229600" cy="792088"/>
          </a:xfrm>
        </p:spPr>
        <p:txBody>
          <a:bodyPr/>
          <a:lstStyle>
            <a:lvl1pPr algn="l">
              <a:defRPr sz="3600" b="1">
                <a:solidFill>
                  <a:srgbClr val="E33A30"/>
                </a:solidFill>
                <a:latin typeface="+mj-lt"/>
              </a:defRPr>
            </a:lvl1pPr>
          </a:lstStyle>
          <a:p>
            <a:r>
              <a:rPr lang="en-US" dirty="0" smtClean="0"/>
              <a:t>Click to edit Master title style</a:t>
            </a:r>
            <a:endParaRPr lang="fr-FR" dirty="0"/>
          </a:p>
        </p:txBody>
      </p:sp>
      <p:sp>
        <p:nvSpPr>
          <p:cNvPr id="7" name="Espace réservé du texte 6"/>
          <p:cNvSpPr>
            <a:spLocks noGrp="1"/>
          </p:cNvSpPr>
          <p:nvPr>
            <p:ph type="body" sz="quarter" idx="13"/>
          </p:nvPr>
        </p:nvSpPr>
        <p:spPr>
          <a:xfrm>
            <a:off x="468313" y="3429000"/>
            <a:ext cx="8207375" cy="2736354"/>
          </a:xfrm>
        </p:spPr>
        <p:txBody>
          <a:bodyPr>
            <a:normAutofit/>
          </a:bodyPr>
          <a:lstStyle>
            <a:lvl1pPr>
              <a:defRPr sz="2400">
                <a:solidFill>
                  <a:srgbClr val="E33A30"/>
                </a:solidFill>
                <a:latin typeface="+mj-lt"/>
              </a:defRPr>
            </a:lvl1pPr>
            <a:lvl2pPr>
              <a:defRPr sz="2000">
                <a:solidFill>
                  <a:srgbClr val="E33A30"/>
                </a:solidFill>
                <a:latin typeface="+mj-lt"/>
              </a:defRPr>
            </a:lvl2pPr>
            <a:lvl3pPr>
              <a:defRPr sz="1800">
                <a:solidFill>
                  <a:srgbClr val="E33A30"/>
                </a:solidFill>
                <a:latin typeface="+mj-lt"/>
              </a:defRPr>
            </a:lvl3pPr>
            <a:lvl4pPr>
              <a:defRPr sz="1600">
                <a:solidFill>
                  <a:srgbClr val="E33A30"/>
                </a:solidFill>
                <a:latin typeface="+mj-lt"/>
              </a:defRPr>
            </a:lvl4pPr>
            <a:lvl5pPr>
              <a:defRPr sz="1600">
                <a:solidFill>
                  <a:srgbClr val="E33A30"/>
                </a:solidFill>
                <a:latin typeface="+mj-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Espace réservé de la date 2"/>
          <p:cNvSpPr>
            <a:spLocks noGrp="1"/>
          </p:cNvSpPr>
          <p:nvPr>
            <p:ph type="dt" sz="half" idx="14"/>
          </p:nvPr>
        </p:nvSpPr>
        <p:spPr>
          <a:xfrm>
            <a:off x="566738" y="6453188"/>
            <a:ext cx="2133600" cy="365125"/>
          </a:xfrm>
        </p:spPr>
        <p:txBody>
          <a:bodyPr/>
          <a:lstStyle>
            <a:lvl1pPr>
              <a:defRPr smtClean="0">
                <a:solidFill>
                  <a:schemeClr val="bg1"/>
                </a:solidFill>
                <a:latin typeface="+mj-lt"/>
              </a:defRPr>
            </a:lvl1pPr>
          </a:lstStyle>
          <a:p>
            <a:pPr>
              <a:defRPr/>
            </a:pPr>
            <a:r>
              <a:rPr lang="en-US"/>
              <a:t>12/10/2012</a:t>
            </a:r>
            <a:endParaRPr lang="fr-FR"/>
          </a:p>
        </p:txBody>
      </p:sp>
      <p:sp>
        <p:nvSpPr>
          <p:cNvPr id="6" name="Espace réservé du pied de page 3"/>
          <p:cNvSpPr>
            <a:spLocks noGrp="1"/>
          </p:cNvSpPr>
          <p:nvPr>
            <p:ph type="ftr" sz="quarter" idx="15"/>
          </p:nvPr>
        </p:nvSpPr>
        <p:spPr>
          <a:xfrm>
            <a:off x="3124200" y="6453188"/>
            <a:ext cx="2895600" cy="365125"/>
          </a:xfrm>
        </p:spPr>
        <p:txBody>
          <a:bodyPr/>
          <a:lstStyle>
            <a:lvl1pPr>
              <a:defRPr smtClean="0">
                <a:solidFill>
                  <a:schemeClr val="bg1"/>
                </a:solidFill>
                <a:latin typeface="+mj-lt"/>
              </a:defRPr>
            </a:lvl1pPr>
          </a:lstStyle>
          <a:p>
            <a:pPr>
              <a:defRPr/>
            </a:pPr>
            <a:r>
              <a:rPr lang="en-US"/>
              <a:t>Your footer here</a:t>
            </a:r>
            <a:endParaRPr lang="en-US" dirty="0"/>
          </a:p>
        </p:txBody>
      </p:sp>
      <p:sp>
        <p:nvSpPr>
          <p:cNvPr id="8" name="Espace réservé du numéro de diapositive 4"/>
          <p:cNvSpPr>
            <a:spLocks noGrp="1"/>
          </p:cNvSpPr>
          <p:nvPr>
            <p:ph type="sldNum" sz="quarter" idx="16"/>
          </p:nvPr>
        </p:nvSpPr>
        <p:spPr>
          <a:xfrm>
            <a:off x="6553200" y="6453188"/>
            <a:ext cx="2133600" cy="365125"/>
          </a:xfrm>
        </p:spPr>
        <p:txBody>
          <a:bodyPr/>
          <a:lstStyle>
            <a:lvl1pPr>
              <a:defRPr smtClean="0">
                <a:solidFill>
                  <a:schemeClr val="bg1"/>
                </a:solidFill>
                <a:latin typeface="+mj-lt"/>
              </a:defRPr>
            </a:lvl1pPr>
          </a:lstStyle>
          <a:p>
            <a:pPr>
              <a:defRPr/>
            </a:pPr>
            <a:fld id="{1A11F818-A2C3-4A70-8FE9-366DC5FE5BC6}"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showeet.com]">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FR"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tx1">
                    <a:tint val="75000"/>
                  </a:schemeClr>
                </a:solidFill>
                <a:latin typeface="+mn-lt"/>
                <a:cs typeface="+mn-cs"/>
              </a:defRPr>
            </a:lvl1pPr>
          </a:lstStyle>
          <a:p>
            <a:pPr>
              <a:defRPr/>
            </a:pPr>
            <a:r>
              <a:rPr lang="en-US"/>
              <a:t>12/10/2012</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aseline="0" dirty="0" smtClean="0">
                <a:solidFill>
                  <a:schemeClr val="tx1">
                    <a:tint val="75000"/>
                  </a:schemeClr>
                </a:solidFill>
                <a:latin typeface="+mn-lt"/>
                <a:cs typeface="+mn-cs"/>
              </a:defRPr>
            </a:lvl1pPr>
          </a:lstStyle>
          <a:p>
            <a:pPr>
              <a:defRPr/>
            </a:pPr>
            <a:r>
              <a:rPr lang="en-US"/>
              <a:t>Your footer here</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tx1">
                    <a:tint val="75000"/>
                  </a:schemeClr>
                </a:solidFill>
                <a:latin typeface="+mn-lt"/>
                <a:cs typeface="+mn-cs"/>
              </a:defRPr>
            </a:lvl1pPr>
          </a:lstStyle>
          <a:p>
            <a:pPr>
              <a:defRPr/>
            </a:pPr>
            <a:fld id="{B8D429EC-4946-40E9-87CD-E6F4A3C2B3E2}" type="slidenum">
              <a:rPr lang="fr-FR"/>
              <a:pPr>
                <a:defRPr/>
              </a:pPr>
              <a:t>‹#›</a:t>
            </a:fld>
            <a:endParaRPr lang="fr-FR"/>
          </a:p>
        </p:txBody>
      </p:sp>
      <p:sp>
        <p:nvSpPr>
          <p:cNvPr id="7" name="Rectangle 6"/>
          <p:cNvSpPr/>
          <p:nvPr/>
        </p:nvSpPr>
        <p:spPr>
          <a:xfrm rot="5400000">
            <a:off x="8396288" y="5799138"/>
            <a:ext cx="1839912" cy="27781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200" baseline="0" dirty="0">
                <a:solidFill>
                  <a:prstClr val="black"/>
                </a:solidFill>
              </a:rPr>
              <a:t>© Copyright Showeet.com</a:t>
            </a: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Lst>
  <p:timing>
    <p:tnLst>
      <p:par>
        <p:cTn id="1" dur="indefinite" restart="never" nodeType="tmRoot"/>
      </p:par>
    </p:tnLst>
  </p:timing>
  <p:hf sldNum="0"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27088" y="2857500"/>
            <a:ext cx="7489825" cy="1143000"/>
          </a:xfrm>
        </p:spPr>
        <p:txBody>
          <a:bodyPr>
            <a:normAutofit/>
          </a:bodyPr>
          <a:lstStyle/>
          <a:p>
            <a:r>
              <a:rPr lang="en-US" cap="none" smtClean="0">
                <a:solidFill>
                  <a:srgbClr val="404040"/>
                </a:solidFill>
              </a:rPr>
              <a:t>Carla Rossini – Social Media Strategy</a:t>
            </a:r>
          </a:p>
        </p:txBody>
      </p:sp>
      <p:pic>
        <p:nvPicPr>
          <p:cNvPr id="12292" name="Picture 4" descr="carla rossini logo"/>
          <p:cNvPicPr>
            <a:picLocks noChangeAspect="1" noChangeArrowheads="1"/>
          </p:cNvPicPr>
          <p:nvPr/>
        </p:nvPicPr>
        <p:blipFill>
          <a:blip r:embed="rId2"/>
          <a:srcRect/>
          <a:stretch>
            <a:fillRect/>
          </a:stretch>
        </p:blipFill>
        <p:spPr bwMode="auto">
          <a:xfrm>
            <a:off x="7380288" y="5229225"/>
            <a:ext cx="1430337" cy="14303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carla rossini logo"/>
          <p:cNvPicPr>
            <a:picLocks noChangeAspect="1" noChangeArrowheads="1"/>
          </p:cNvPicPr>
          <p:nvPr/>
        </p:nvPicPr>
        <p:blipFill>
          <a:blip r:embed="rId2"/>
          <a:srcRect t="25882" b="23944"/>
          <a:stretch>
            <a:fillRect/>
          </a:stretch>
        </p:blipFill>
        <p:spPr bwMode="auto">
          <a:xfrm>
            <a:off x="6588125" y="5575300"/>
            <a:ext cx="2555875" cy="1282700"/>
          </a:xfrm>
          <a:prstGeom prst="rect">
            <a:avLst/>
          </a:prstGeom>
          <a:noFill/>
        </p:spPr>
      </p:pic>
      <p:sp>
        <p:nvSpPr>
          <p:cNvPr id="7" name="Espace réservé du contenu 6"/>
          <p:cNvSpPr>
            <a:spLocks/>
          </p:cNvSpPr>
          <p:nvPr/>
        </p:nvSpPr>
        <p:spPr bwMode="auto">
          <a:xfrm>
            <a:off x="539750" y="1916113"/>
            <a:ext cx="8064500" cy="2449512"/>
          </a:xfrm>
          <a:prstGeom prst="rect">
            <a:avLst/>
          </a:prstGeom>
          <a:noFill/>
          <a:ln w="9525">
            <a:noFill/>
            <a:miter lim="800000"/>
            <a:headEnd/>
            <a:tailEnd/>
          </a:ln>
        </p:spPr>
        <p:txBody>
          <a:bodyPr/>
          <a:lstStyle/>
          <a:p>
            <a:pPr>
              <a:lnSpc>
                <a:spcPts val="1500"/>
              </a:lnSpc>
              <a:spcBef>
                <a:spcPct val="20000"/>
              </a:spcBef>
              <a:buFont typeface="Arial" charset="0"/>
              <a:buNone/>
            </a:pPr>
            <a:r>
              <a:rPr lang="pt-BR" sz="2400" b="1" baseline="0">
                <a:solidFill>
                  <a:srgbClr val="2E3A73"/>
                </a:solidFill>
                <a:latin typeface="Calibri" pitchFamily="34" charset="0"/>
              </a:rPr>
              <a:t>Primii pasi</a:t>
            </a:r>
          </a:p>
          <a:p>
            <a:pPr>
              <a:lnSpc>
                <a:spcPts val="1500"/>
              </a:lnSpc>
              <a:spcBef>
                <a:spcPct val="20000"/>
              </a:spcBef>
              <a:buFont typeface="Arial" charset="0"/>
              <a:buNone/>
            </a:pPr>
            <a:endParaRPr lang="pt-BR" sz="2400" b="1" baseline="0">
              <a:solidFill>
                <a:srgbClr val="2E3A73"/>
              </a:solidFill>
              <a:latin typeface="Calibri" pitchFamily="34" charset="0"/>
            </a:endParaRPr>
          </a:p>
          <a:p>
            <a:pPr>
              <a:lnSpc>
                <a:spcPts val="1500"/>
              </a:lnSpc>
              <a:spcBef>
                <a:spcPct val="20000"/>
              </a:spcBef>
              <a:buFont typeface="Arial" charset="0"/>
              <a:buChar char="•"/>
            </a:pPr>
            <a:r>
              <a:rPr lang="pt-BR" sz="2000" baseline="0">
                <a:solidFill>
                  <a:srgbClr val="2E3A73"/>
                </a:solidFill>
                <a:latin typeface="Calibri" pitchFamily="34" charset="0"/>
              </a:rPr>
              <a:t> Identificare public tinta</a:t>
            </a:r>
          </a:p>
          <a:p>
            <a:pPr>
              <a:lnSpc>
                <a:spcPts val="1500"/>
              </a:lnSpc>
              <a:spcBef>
                <a:spcPct val="20000"/>
              </a:spcBef>
              <a:buFont typeface="Arial" charset="0"/>
              <a:buChar char="•"/>
            </a:pPr>
            <a:r>
              <a:rPr lang="pt-BR" sz="2000" baseline="0">
                <a:solidFill>
                  <a:srgbClr val="2E3A73"/>
                </a:solidFill>
                <a:latin typeface="Calibri" pitchFamily="34" charset="0"/>
              </a:rPr>
              <a:t> Identificare nevoi/pasiuni/dorinte/sperante ale publicului tinta (cu scopul de a oferi exact ceea ce acest public tinta cauta si apreciaza pe Social Media)</a:t>
            </a:r>
          </a:p>
          <a:p>
            <a:pPr>
              <a:lnSpc>
                <a:spcPts val="1500"/>
              </a:lnSpc>
              <a:spcBef>
                <a:spcPct val="20000"/>
              </a:spcBef>
              <a:buFont typeface="Arial" charset="0"/>
              <a:buChar char="•"/>
            </a:pPr>
            <a:r>
              <a:rPr lang="pt-BR" sz="2000" baseline="0">
                <a:solidFill>
                  <a:srgbClr val="2E3A73"/>
                </a:solidFill>
                <a:latin typeface="Calibri" pitchFamily="34" charset="0"/>
              </a:rPr>
              <a:t> Identificarea punctelor in care aceste pasiuni pot coincide cu imaginea Carla Rossini.</a:t>
            </a:r>
          </a:p>
          <a:p>
            <a:pPr>
              <a:lnSpc>
                <a:spcPts val="1500"/>
              </a:lnSpc>
              <a:spcBef>
                <a:spcPct val="20000"/>
              </a:spcBef>
              <a:buFont typeface="Arial" charset="0"/>
              <a:buChar char="•"/>
            </a:pPr>
            <a:r>
              <a:rPr lang="pt-BR" sz="2000" baseline="0">
                <a:solidFill>
                  <a:srgbClr val="2E3A73"/>
                </a:solidFill>
                <a:latin typeface="Calibri" pitchFamily="34" charset="0"/>
              </a:rPr>
              <a:t> Identificarea modului in care se poate comunica direct cu publicul tinta, acesta devenind ambasador de brand.</a:t>
            </a:r>
          </a:p>
          <a:p>
            <a:pPr>
              <a:lnSpc>
                <a:spcPts val="1500"/>
              </a:lnSpc>
              <a:spcBef>
                <a:spcPct val="20000"/>
              </a:spcBef>
              <a:buFont typeface="Arial" charset="0"/>
              <a:buChar char="•"/>
            </a:pPr>
            <a:endParaRPr lang="pt-BR" sz="2000" baseline="0">
              <a:solidFill>
                <a:srgbClr val="2E3A73"/>
              </a:solidFill>
              <a:latin typeface="Calibri" pitchFamily="34" charset="0"/>
            </a:endParaRPr>
          </a:p>
          <a:p>
            <a:pPr>
              <a:lnSpc>
                <a:spcPts val="1500"/>
              </a:lnSpc>
              <a:spcBef>
                <a:spcPct val="20000"/>
              </a:spcBef>
              <a:buFont typeface="Arial" charset="0"/>
              <a:buNone/>
            </a:pPr>
            <a:endParaRPr lang="pt-BR" sz="2400" b="1" baseline="0">
              <a:solidFill>
                <a:srgbClr val="2E3A73"/>
              </a:solidFill>
              <a:latin typeface="Calibri" pitchFamily="34" charset="0"/>
            </a:endParaRPr>
          </a:p>
          <a:p>
            <a:pPr>
              <a:lnSpc>
                <a:spcPts val="1500"/>
              </a:lnSpc>
              <a:spcBef>
                <a:spcPct val="20000"/>
              </a:spcBef>
              <a:buFont typeface="Arial" charset="0"/>
              <a:buNone/>
            </a:pPr>
            <a:endParaRPr lang="pt-BR" sz="2000" b="1" baseline="0">
              <a:solidFill>
                <a:srgbClr val="2E3A73"/>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re 5"/>
          <p:cNvSpPr>
            <a:spLocks noGrp="1"/>
          </p:cNvSpPr>
          <p:nvPr>
            <p:ph type="title"/>
          </p:nvPr>
        </p:nvSpPr>
        <p:spPr>
          <a:xfrm>
            <a:off x="468313" y="2492375"/>
            <a:ext cx="8229600" cy="792163"/>
          </a:xfrm>
        </p:spPr>
        <p:txBody>
          <a:bodyPr/>
          <a:lstStyle/>
          <a:p>
            <a:r>
              <a:rPr lang="da-DK" smtClean="0"/>
              <a:t>Abordare pagina Facebook</a:t>
            </a:r>
            <a:endParaRPr lang="fr-FR" smtClean="0"/>
          </a:p>
        </p:txBody>
      </p:sp>
      <p:sp>
        <p:nvSpPr>
          <p:cNvPr id="8" name="Espace réservé du numéro de diapositive 7"/>
          <p:cNvSpPr>
            <a:spLocks noGrp="1"/>
          </p:cNvSpPr>
          <p:nvPr>
            <p:ph type="sldNum" sz="quarter" idx="16"/>
          </p:nvPr>
        </p:nvSpPr>
        <p:spPr/>
        <p:txBody>
          <a:bodyPr/>
          <a:lstStyle/>
          <a:p>
            <a:pPr>
              <a:defRPr/>
            </a:pPr>
            <a:fld id="{D62EEC18-D810-4FBC-8E6F-DD328AC0D9A9}" type="slidenum">
              <a:rPr lang="fr-FR"/>
              <a:pPr>
                <a:defRPr/>
              </a:pPr>
              <a:t>3</a:t>
            </a:fld>
            <a:endParaRPr lang="fr-FR" dirty="0"/>
          </a:p>
        </p:txBody>
      </p:sp>
      <p:sp>
        <p:nvSpPr>
          <p:cNvPr id="7" name="Espace réservé du contenu 6"/>
          <p:cNvSpPr>
            <a:spLocks noGrp="1"/>
          </p:cNvSpPr>
          <p:nvPr>
            <p:ph type="body" sz="quarter" idx="13"/>
          </p:nvPr>
        </p:nvSpPr>
        <p:spPr>
          <a:xfrm>
            <a:off x="468313" y="3429000"/>
            <a:ext cx="8207375" cy="2736850"/>
          </a:xfrm>
        </p:spPr>
        <p:txBody>
          <a:bodyPr>
            <a:noAutofit/>
          </a:bodyPr>
          <a:lstStyle/>
          <a:p>
            <a:pPr marL="0" indent="0">
              <a:lnSpc>
                <a:spcPts val="1500"/>
              </a:lnSpc>
              <a:buFont typeface="Arial" charset="0"/>
              <a:buNone/>
            </a:pPr>
            <a:r>
              <a:rPr lang="pt-BR" b="1" smtClean="0"/>
              <a:t>Obiective</a:t>
            </a:r>
          </a:p>
          <a:p>
            <a:pPr marL="0" indent="0">
              <a:lnSpc>
                <a:spcPts val="1500"/>
              </a:lnSpc>
              <a:buFont typeface="Arial" charset="0"/>
              <a:buNone/>
            </a:pPr>
            <a:endParaRPr lang="pt-BR" b="1" smtClean="0"/>
          </a:p>
          <a:p>
            <a:pPr marL="0" indent="0">
              <a:lnSpc>
                <a:spcPts val="1500"/>
              </a:lnSpc>
            </a:pPr>
            <a:r>
              <a:rPr lang="pt-BR" sz="2000" smtClean="0"/>
              <a:t> Crestere </a:t>
            </a:r>
            <a:r>
              <a:rPr lang="pt-BR" sz="2000" b="1" smtClean="0"/>
              <a:t>trafic </a:t>
            </a:r>
            <a:r>
              <a:rPr lang="pt-BR" sz="2000" smtClean="0"/>
              <a:t>pe site (15-30% din traficul total poate veni din facebook)</a:t>
            </a:r>
          </a:p>
          <a:p>
            <a:pPr marL="0" indent="0">
              <a:lnSpc>
                <a:spcPts val="1500"/>
              </a:lnSpc>
              <a:buFont typeface="Arial" charset="0"/>
              <a:buNone/>
            </a:pPr>
            <a:endParaRPr lang="pt-BR" sz="2000" smtClean="0"/>
          </a:p>
          <a:p>
            <a:pPr marL="0" indent="0">
              <a:lnSpc>
                <a:spcPts val="1500"/>
              </a:lnSpc>
            </a:pPr>
            <a:r>
              <a:rPr lang="pt-BR" sz="2000" smtClean="0"/>
              <a:t> Crestere </a:t>
            </a:r>
            <a:r>
              <a:rPr lang="pt-BR" sz="2000" b="1" smtClean="0"/>
              <a:t>afinitate brand</a:t>
            </a:r>
            <a:r>
              <a:rPr lang="pt-BR" sz="2000" smtClean="0"/>
              <a:t>/legatura emotionala/engagement</a:t>
            </a:r>
          </a:p>
          <a:p>
            <a:pPr marL="0" indent="0">
              <a:lnSpc>
                <a:spcPts val="1500"/>
              </a:lnSpc>
              <a:buFont typeface="Arial" charset="0"/>
              <a:buNone/>
            </a:pPr>
            <a:endParaRPr lang="pt-BR" sz="2000" smtClean="0"/>
          </a:p>
          <a:p>
            <a:pPr marL="0" indent="0">
              <a:lnSpc>
                <a:spcPts val="1500"/>
              </a:lnSpc>
            </a:pPr>
            <a:r>
              <a:rPr lang="pt-BR" sz="2000" smtClean="0"/>
              <a:t> Crestere </a:t>
            </a:r>
            <a:r>
              <a:rPr lang="pt-BR" sz="2000" b="1" smtClean="0"/>
              <a:t>brand awerness </a:t>
            </a:r>
            <a:r>
              <a:rPr lang="pt-BR" sz="2000" smtClean="0"/>
              <a:t>(crestere cu 20/50% trafic branded)</a:t>
            </a:r>
          </a:p>
          <a:p>
            <a:pPr marL="0" indent="0">
              <a:lnSpc>
                <a:spcPts val="1500"/>
              </a:lnSpc>
              <a:buFont typeface="Arial" charset="0"/>
              <a:buNone/>
            </a:pPr>
            <a:endParaRPr lang="pt-BR" sz="2000" smtClean="0"/>
          </a:p>
          <a:p>
            <a:pPr marL="0" indent="0">
              <a:lnSpc>
                <a:spcPts val="1500"/>
              </a:lnSpc>
            </a:pPr>
            <a:r>
              <a:rPr lang="pt-BR" sz="2000" smtClean="0"/>
              <a:t> Crestere baza de date </a:t>
            </a:r>
            <a:r>
              <a:rPr lang="pt-BR" sz="2000" b="1" smtClean="0"/>
              <a:t>abonati Newsletter</a:t>
            </a:r>
          </a:p>
          <a:p>
            <a:pPr marL="0" indent="0">
              <a:lnSpc>
                <a:spcPts val="1500"/>
              </a:lnSpc>
            </a:pPr>
            <a:endParaRPr lang="pt-BR" sz="2000" b="1" smtClean="0"/>
          </a:p>
          <a:p>
            <a:pPr marL="0" indent="0">
              <a:lnSpc>
                <a:spcPts val="1500"/>
              </a:lnSpc>
            </a:pPr>
            <a:r>
              <a:rPr lang="pt-BR" sz="2000" b="1" smtClean="0"/>
              <a:t> </a:t>
            </a:r>
            <a:r>
              <a:rPr lang="pt-BR" sz="2000" smtClean="0"/>
              <a:t>Aducerea fanilor in zona luarii unei </a:t>
            </a:r>
            <a:r>
              <a:rPr lang="pt-BR" sz="2000" b="1" smtClean="0"/>
              <a:t>decizii de cumparare</a:t>
            </a:r>
          </a:p>
        </p:txBody>
      </p:sp>
      <p:sp>
        <p:nvSpPr>
          <p:cNvPr id="2" name="Espace réservé de la date 1"/>
          <p:cNvSpPr>
            <a:spLocks noGrp="1"/>
          </p:cNvSpPr>
          <p:nvPr>
            <p:ph type="dt" sz="quarter" idx="14"/>
          </p:nvPr>
        </p:nvSpPr>
        <p:spPr/>
        <p:txBody>
          <a:bodyPr wrap="square" numCol="1" anchorCtr="0" compatLnSpc="1">
            <a:prstTxWarp prst="textNoShape">
              <a:avLst/>
            </a:prstTxWarp>
          </a:bodyPr>
          <a:lstStyle/>
          <a:p>
            <a:pPr fontAlgn="base">
              <a:spcBef>
                <a:spcPct val="0"/>
              </a:spcBef>
              <a:spcAft>
                <a:spcPct val="0"/>
              </a:spcAft>
            </a:pPr>
            <a:endParaRPr lang="fr-FR">
              <a:cs typeface="Arial" charset="0"/>
            </a:endParaRPr>
          </a:p>
        </p:txBody>
      </p:sp>
      <p:sp>
        <p:nvSpPr>
          <p:cNvPr id="3" name="Espace réservé du pied de page 2"/>
          <p:cNvSpPr>
            <a:spLocks noGrp="1"/>
          </p:cNvSpPr>
          <p:nvPr>
            <p:ph type="ftr" sz="quarter" idx="15"/>
          </p:nvPr>
        </p:nvSpPr>
        <p:spPr/>
        <p:txBody>
          <a:bodyPr wrap="square" numCol="1" anchorCtr="0" compatLnSpc="1">
            <a:prstTxWarp prst="textNoShape">
              <a:avLst/>
            </a:prstTxWarp>
          </a:bodyPr>
          <a:lstStyle/>
          <a:p>
            <a:pPr fontAlgn="base">
              <a:spcBef>
                <a:spcPct val="0"/>
              </a:spcBef>
              <a:spcAft>
                <a:spcPct val="0"/>
              </a:spcAft>
            </a:pPr>
            <a:endParaRPr lang="en-US">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5"/>
          <p:cNvSpPr>
            <a:spLocks noGrp="1"/>
          </p:cNvSpPr>
          <p:nvPr>
            <p:ph type="title" idx="4294967295"/>
          </p:nvPr>
        </p:nvSpPr>
        <p:spPr>
          <a:xfrm>
            <a:off x="179388" y="1341438"/>
            <a:ext cx="8229600" cy="792162"/>
          </a:xfrm>
        </p:spPr>
        <p:txBody>
          <a:bodyPr/>
          <a:lstStyle/>
          <a:p>
            <a:pPr algn="l"/>
            <a:r>
              <a:rPr lang="da-DK" sz="3600" b="1" smtClean="0">
                <a:solidFill>
                  <a:srgbClr val="2E3A73"/>
                </a:solidFill>
              </a:rPr>
              <a:t>Strategie</a:t>
            </a:r>
            <a:endParaRPr lang="fr-FR" sz="3600" b="1" smtClean="0">
              <a:solidFill>
                <a:srgbClr val="2E3A73"/>
              </a:solidFill>
            </a:endParaRPr>
          </a:p>
        </p:txBody>
      </p:sp>
      <p:sp>
        <p:nvSpPr>
          <p:cNvPr id="8" name="Espace réservé du numéro de diapositive 7"/>
          <p:cNvSpPr txBox="1">
            <a:spLocks noGrp="1"/>
          </p:cNvSpPr>
          <p:nvPr/>
        </p:nvSpPr>
        <p:spPr>
          <a:xfrm>
            <a:off x="6553200" y="6453188"/>
            <a:ext cx="2133600" cy="365125"/>
          </a:xfrm>
          <a:prstGeom prst="rect">
            <a:avLst/>
          </a:prstGeom>
          <a:noFill/>
        </p:spPr>
        <p:txBody>
          <a:bodyPr anchor="ctr"/>
          <a:lstStyle/>
          <a:p>
            <a:pPr algn="r" fontAlgn="auto">
              <a:spcBef>
                <a:spcPts val="0"/>
              </a:spcBef>
              <a:spcAft>
                <a:spcPts val="0"/>
              </a:spcAft>
              <a:defRPr/>
            </a:pPr>
            <a:fld id="{EE0ACBF2-8F10-467D-B00E-696876FD609E}" type="slidenum">
              <a:rPr lang="fr-FR" sz="1200" baseline="0">
                <a:solidFill>
                  <a:schemeClr val="bg1"/>
                </a:solidFill>
                <a:latin typeface="+mj-lt"/>
                <a:cs typeface="+mn-cs"/>
              </a:rPr>
              <a:pPr algn="r" fontAlgn="auto">
                <a:spcBef>
                  <a:spcPts val="0"/>
                </a:spcBef>
                <a:spcAft>
                  <a:spcPts val="0"/>
                </a:spcAft>
                <a:defRPr/>
              </a:pPr>
              <a:t>4</a:t>
            </a:fld>
            <a:endParaRPr lang="fr-FR" sz="1200" baseline="0" dirty="0">
              <a:solidFill>
                <a:schemeClr val="bg1"/>
              </a:solidFill>
              <a:latin typeface="+mj-lt"/>
              <a:cs typeface="+mn-cs"/>
            </a:endParaRPr>
          </a:p>
        </p:txBody>
      </p:sp>
      <p:sp>
        <p:nvSpPr>
          <p:cNvPr id="7" name="Espace réservé du contenu 6"/>
          <p:cNvSpPr>
            <a:spLocks noGrp="1"/>
          </p:cNvSpPr>
          <p:nvPr>
            <p:ph type="body" sz="quarter" idx="4294967295"/>
          </p:nvPr>
        </p:nvSpPr>
        <p:spPr>
          <a:xfrm>
            <a:off x="395288" y="2276475"/>
            <a:ext cx="8207375" cy="3960813"/>
          </a:xfrm>
        </p:spPr>
        <p:txBody>
          <a:bodyPr>
            <a:noAutofit/>
          </a:bodyPr>
          <a:lstStyle/>
          <a:p>
            <a:pPr marL="0" indent="0">
              <a:lnSpc>
                <a:spcPts val="1500"/>
              </a:lnSpc>
              <a:buFont typeface="Arial" charset="0"/>
              <a:buNone/>
            </a:pPr>
            <a:r>
              <a:rPr lang="pt-BR" sz="2000" b="1" smtClean="0">
                <a:solidFill>
                  <a:srgbClr val="2E3A73"/>
                </a:solidFill>
              </a:rPr>
              <a:t>Postari pozitionare imagine</a:t>
            </a:r>
          </a:p>
          <a:p>
            <a:pPr marL="0" indent="0">
              <a:lnSpc>
                <a:spcPts val="1500"/>
              </a:lnSpc>
              <a:buFont typeface="Arial" charset="0"/>
              <a:buNone/>
            </a:pPr>
            <a:r>
              <a:rPr lang="fr-FR" sz="1200" smtClean="0">
                <a:solidFill>
                  <a:srgbClr val="2E3A73"/>
                </a:solidFill>
              </a:rPr>
              <a:t>Postari zilnice necomerciane, realizate </a:t>
            </a:r>
            <a:r>
              <a:rPr lang="fr-FR" sz="1200" b="1" smtClean="0">
                <a:solidFill>
                  <a:srgbClr val="2E3A73"/>
                </a:solidFill>
              </a:rPr>
              <a:t>cu scopul de a pozitiona vizual brandul</a:t>
            </a:r>
            <a:r>
              <a:rPr lang="fr-FR" sz="1200" smtClean="0">
                <a:solidFill>
                  <a:srgbClr val="2E3A73"/>
                </a:solidFill>
              </a:rPr>
              <a:t> intr-un anume fel. Pentru Carla Rossini recomand postarea imaginilor high-end fashion/business fashion, care sa rezoneze cu luxul, stilul si rafinamentul care definesc brandul Carla Rossini. </a:t>
            </a:r>
            <a:r>
              <a:rPr lang="fr-FR" sz="1200" b="1" smtClean="0">
                <a:solidFill>
                  <a:srgbClr val="2E3A73"/>
                </a:solidFill>
              </a:rPr>
              <a:t>Cromatic sugerez folosirea tonurilor monocrome de alb/negru punctate cu accente de culoare</a:t>
            </a:r>
            <a:r>
              <a:rPr lang="fr-FR" sz="1200" smtClean="0">
                <a:solidFill>
                  <a:srgbClr val="2E3A73"/>
                </a:solidFill>
              </a:rPr>
              <a:t>.</a:t>
            </a:r>
          </a:p>
          <a:p>
            <a:pPr marL="0" indent="0">
              <a:lnSpc>
                <a:spcPts val="1500"/>
              </a:lnSpc>
              <a:spcBef>
                <a:spcPts val="1800"/>
              </a:spcBef>
              <a:buFont typeface="Arial" charset="0"/>
              <a:buNone/>
            </a:pPr>
            <a:r>
              <a:rPr lang="pt-BR" sz="2000" b="1" smtClean="0">
                <a:solidFill>
                  <a:srgbClr val="2E3A73"/>
                </a:solidFill>
              </a:rPr>
              <a:t>Postari photo shootinguri</a:t>
            </a:r>
          </a:p>
          <a:p>
            <a:pPr marL="0" indent="0">
              <a:lnSpc>
                <a:spcPts val="1500"/>
              </a:lnSpc>
              <a:buFont typeface="Arial" charset="0"/>
              <a:buNone/>
            </a:pPr>
            <a:r>
              <a:rPr lang="fr-FR" sz="1200" smtClean="0">
                <a:solidFill>
                  <a:srgbClr val="2E3A73"/>
                </a:solidFill>
              </a:rPr>
              <a:t>Fotografii sau albume foto saptamanale (realizate de fotografi) care contin produsele brandului Carla Rossini, insa nu au o miza direct comerciala. Fotografii/seturi de fotografii care spun o poveste, pornesc de la o idee, definesc brandul si produsele. Realizate cu scopul de a creste engagementul fara a sufoca audienta cu mesaje comerciale.</a:t>
            </a:r>
          </a:p>
          <a:p>
            <a:pPr marL="0" indent="0">
              <a:lnSpc>
                <a:spcPts val="1500"/>
              </a:lnSpc>
              <a:spcBef>
                <a:spcPts val="1800"/>
              </a:spcBef>
              <a:buFont typeface="Arial" charset="0"/>
              <a:buNone/>
            </a:pPr>
            <a:r>
              <a:rPr lang="pt-BR" sz="2000" b="1" smtClean="0">
                <a:solidFill>
                  <a:srgbClr val="2E3A73"/>
                </a:solidFill>
              </a:rPr>
              <a:t>Colaje Fashion</a:t>
            </a:r>
          </a:p>
          <a:p>
            <a:pPr marL="0" indent="0">
              <a:lnSpc>
                <a:spcPts val="1500"/>
              </a:lnSpc>
              <a:buFont typeface="Arial" charset="0"/>
              <a:buNone/>
            </a:pPr>
            <a:r>
              <a:rPr lang="fr-FR" sz="1200" smtClean="0">
                <a:solidFill>
                  <a:srgbClr val="2E3A73"/>
                </a:solidFill>
              </a:rPr>
              <a:t>Colaje fashion zilnice realizate cu produsele Carla Rossini, sugestii de tinute in  ton cu tendintele in moda sugerate pentru fiecare sezon de marile case de moda. Postarile pot contine link catre produsul prezentat.</a:t>
            </a:r>
          </a:p>
          <a:p>
            <a:pPr marL="0" indent="0">
              <a:lnSpc>
                <a:spcPts val="1500"/>
              </a:lnSpc>
              <a:spcBef>
                <a:spcPts val="1800"/>
              </a:spcBef>
              <a:buFont typeface="Arial" charset="0"/>
              <a:buNone/>
            </a:pPr>
            <a:r>
              <a:rPr lang="pt-BR" sz="2000" b="1" smtClean="0">
                <a:solidFill>
                  <a:srgbClr val="2E3A73"/>
                </a:solidFill>
              </a:rPr>
              <a:t>Produse Carla Rossini</a:t>
            </a:r>
          </a:p>
          <a:p>
            <a:pPr marL="0" indent="0">
              <a:lnSpc>
                <a:spcPts val="1500"/>
              </a:lnSpc>
              <a:buFont typeface="Arial" charset="0"/>
              <a:buNone/>
            </a:pPr>
            <a:r>
              <a:rPr lang="fr-FR" sz="1200" smtClean="0">
                <a:solidFill>
                  <a:srgbClr val="2E3A73"/>
                </a:solidFill>
              </a:rPr>
              <a:t>Postari cu produsele brandului, ce pun accent pe poveste, subtilitate, stil si mai putin pe un call to action direct. Postarile contin link catre produsul prezentat. Au scopul de a aduce trafic pe site si de a starni curiozitatea, ce poate fi urmata in timp de luarea unei decizii de cumparare.</a:t>
            </a:r>
          </a:p>
          <a:p>
            <a:pPr marL="0" indent="0">
              <a:lnSpc>
                <a:spcPts val="1500"/>
              </a:lnSpc>
              <a:buFont typeface="Arial" charset="0"/>
              <a:buNone/>
            </a:pPr>
            <a:endParaRPr lang="fr-FR" sz="1200" smtClean="0">
              <a:solidFill>
                <a:srgbClr val="2E3A73"/>
              </a:solidFill>
            </a:endParaRPr>
          </a:p>
          <a:p>
            <a:pPr marL="0" indent="0">
              <a:lnSpc>
                <a:spcPts val="1500"/>
              </a:lnSpc>
              <a:buFont typeface="Arial" charset="0"/>
              <a:buNone/>
            </a:pPr>
            <a:endParaRPr lang="fr-FR" sz="1600" smtClean="0">
              <a:solidFill>
                <a:srgbClr val="2E3A73"/>
              </a:solidFill>
            </a:endParaRPr>
          </a:p>
        </p:txBody>
      </p:sp>
      <p:sp>
        <p:nvSpPr>
          <p:cNvPr id="2" name="Espace réservé de la date 1"/>
          <p:cNvSpPr txBox="1">
            <a:spLocks noGrp="1"/>
          </p:cNvSpPr>
          <p:nvPr/>
        </p:nvSpPr>
        <p:spPr>
          <a:xfrm>
            <a:off x="566738" y="6453188"/>
            <a:ext cx="2133600" cy="365125"/>
          </a:xfrm>
          <a:prstGeom prst="rect">
            <a:avLst/>
          </a:prstGeom>
          <a:noFill/>
        </p:spPr>
        <p:txBody>
          <a:bodyPr anchor="ctr"/>
          <a:lstStyle/>
          <a:p>
            <a:pPr fontAlgn="auto">
              <a:spcBef>
                <a:spcPts val="0"/>
              </a:spcBef>
              <a:spcAft>
                <a:spcPts val="0"/>
              </a:spcAft>
              <a:defRPr/>
            </a:pPr>
            <a:r>
              <a:rPr lang="en-US" sz="1200" baseline="0">
                <a:solidFill>
                  <a:schemeClr val="bg1"/>
                </a:solidFill>
                <a:latin typeface="+mj-lt"/>
                <a:cs typeface="+mn-cs"/>
              </a:rPr>
              <a:t>Your date here</a:t>
            </a:r>
            <a:endParaRPr lang="fr-FR" sz="1200" baseline="0">
              <a:solidFill>
                <a:schemeClr val="bg1"/>
              </a:solidFill>
              <a:latin typeface="+mj-lt"/>
              <a:cs typeface="+mn-cs"/>
            </a:endParaRPr>
          </a:p>
        </p:txBody>
      </p:sp>
      <p:sp>
        <p:nvSpPr>
          <p:cNvPr id="3" name="Espace réservé du pied de page 2"/>
          <p:cNvSpPr txBox="1">
            <a:spLocks noGrp="1"/>
          </p:cNvSpPr>
          <p:nvPr/>
        </p:nvSpPr>
        <p:spPr>
          <a:xfrm>
            <a:off x="3124200" y="6453188"/>
            <a:ext cx="2895600" cy="365125"/>
          </a:xfrm>
          <a:prstGeom prst="rect">
            <a:avLst/>
          </a:prstGeom>
          <a:noFill/>
        </p:spPr>
        <p:txBody>
          <a:bodyPr anchor="ctr"/>
          <a:lstStyle/>
          <a:p>
            <a:pPr algn="ctr" fontAlgn="auto">
              <a:spcBef>
                <a:spcPts val="0"/>
              </a:spcBef>
              <a:spcAft>
                <a:spcPts val="0"/>
              </a:spcAft>
              <a:defRPr/>
            </a:pPr>
            <a:r>
              <a:rPr lang="en-US" sz="1200" baseline="0">
                <a:solidFill>
                  <a:schemeClr val="bg1"/>
                </a:solidFill>
                <a:latin typeface="+mj-lt"/>
                <a:cs typeface="+mn-cs"/>
              </a:rPr>
              <a:t>Your footer here</a:t>
            </a:r>
            <a:endParaRPr lang="en-US" sz="1200" baseline="0" dirty="0">
              <a:solidFill>
                <a:schemeClr val="bg1"/>
              </a:solidFill>
              <a:latin typeface="+mj-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5"/>
          <p:cNvSpPr>
            <a:spLocks noGrp="1"/>
          </p:cNvSpPr>
          <p:nvPr>
            <p:ph type="title"/>
          </p:nvPr>
        </p:nvSpPr>
        <p:spPr>
          <a:xfrm>
            <a:off x="457200" y="2492375"/>
            <a:ext cx="8229600" cy="792163"/>
          </a:xfrm>
        </p:spPr>
        <p:txBody>
          <a:bodyPr/>
          <a:lstStyle/>
          <a:p>
            <a:r>
              <a:rPr lang="da-DK" smtClean="0"/>
              <a:t>Twitter</a:t>
            </a:r>
            <a:endParaRPr lang="fr-FR" smtClean="0"/>
          </a:p>
        </p:txBody>
      </p:sp>
      <p:sp>
        <p:nvSpPr>
          <p:cNvPr id="8" name="Espace réservé du numéro de diapositive 7"/>
          <p:cNvSpPr>
            <a:spLocks noGrp="1"/>
          </p:cNvSpPr>
          <p:nvPr>
            <p:ph type="sldNum" sz="quarter" idx="16"/>
          </p:nvPr>
        </p:nvSpPr>
        <p:spPr/>
        <p:txBody>
          <a:bodyPr/>
          <a:lstStyle/>
          <a:p>
            <a:pPr>
              <a:defRPr/>
            </a:pPr>
            <a:fld id="{0D7D4EBC-A305-4B0F-98CA-A4C7666809B8}" type="slidenum">
              <a:rPr lang="fr-FR"/>
              <a:pPr>
                <a:defRPr/>
              </a:pPr>
              <a:t>5</a:t>
            </a:fld>
            <a:endParaRPr lang="fr-FR" dirty="0"/>
          </a:p>
        </p:txBody>
      </p:sp>
      <p:sp>
        <p:nvSpPr>
          <p:cNvPr id="7" name="Espace réservé du contenu 6"/>
          <p:cNvSpPr>
            <a:spLocks noGrp="1"/>
          </p:cNvSpPr>
          <p:nvPr>
            <p:ph type="body" sz="quarter" idx="13"/>
          </p:nvPr>
        </p:nvSpPr>
        <p:spPr>
          <a:xfrm>
            <a:off x="468313" y="3429000"/>
            <a:ext cx="8207375" cy="2736850"/>
          </a:xfrm>
        </p:spPr>
        <p:txBody>
          <a:bodyPr>
            <a:noAutofit/>
          </a:bodyPr>
          <a:lstStyle/>
          <a:p>
            <a:pPr marL="0" indent="0">
              <a:lnSpc>
                <a:spcPts val="1500"/>
              </a:lnSpc>
              <a:buFont typeface="Arial" charset="0"/>
              <a:buNone/>
            </a:pPr>
            <a:endParaRPr lang="pt-BR" b="1" smtClean="0"/>
          </a:p>
          <a:p>
            <a:pPr marL="0" indent="0">
              <a:lnSpc>
                <a:spcPts val="1500"/>
              </a:lnSpc>
              <a:buFont typeface="Arial" charset="0"/>
              <a:buNone/>
            </a:pPr>
            <a:r>
              <a:rPr lang="pt-BR" b="1" smtClean="0"/>
              <a:t>Obiective</a:t>
            </a:r>
          </a:p>
          <a:p>
            <a:pPr marL="0" indent="0">
              <a:lnSpc>
                <a:spcPts val="1500"/>
              </a:lnSpc>
            </a:pPr>
            <a:r>
              <a:rPr lang="fr-FR" sz="1800" smtClean="0"/>
              <a:t> Crestere trafic site</a:t>
            </a:r>
          </a:p>
          <a:p>
            <a:pPr marL="0" indent="0">
              <a:lnSpc>
                <a:spcPts val="1500"/>
              </a:lnSpc>
            </a:pPr>
            <a:r>
              <a:rPr lang="fr-FR" sz="1800" smtClean="0"/>
              <a:t> Crestere brand awerness</a:t>
            </a:r>
          </a:p>
          <a:p>
            <a:pPr marL="0" indent="0">
              <a:lnSpc>
                <a:spcPts val="1500"/>
              </a:lnSpc>
            </a:pPr>
            <a:r>
              <a:rPr lang="fr-FR" sz="1800" smtClean="0"/>
              <a:t> Crestere baza de date abonati Newsletter</a:t>
            </a:r>
          </a:p>
          <a:p>
            <a:pPr marL="0" indent="0">
              <a:lnSpc>
                <a:spcPts val="1500"/>
              </a:lnSpc>
            </a:pPr>
            <a:endParaRPr lang="fr-FR" sz="1800" smtClean="0"/>
          </a:p>
          <a:p>
            <a:pPr marL="0" indent="0">
              <a:lnSpc>
                <a:spcPts val="1500"/>
              </a:lnSpc>
              <a:spcBef>
                <a:spcPts val="1800"/>
              </a:spcBef>
              <a:buFont typeface="Arial" charset="0"/>
              <a:buNone/>
            </a:pPr>
            <a:r>
              <a:rPr lang="pt-BR" b="1" smtClean="0"/>
              <a:t>Strategie</a:t>
            </a:r>
          </a:p>
          <a:p>
            <a:pPr marL="0" indent="0">
              <a:lnSpc>
                <a:spcPts val="1500"/>
              </a:lnSpc>
            </a:pPr>
            <a:r>
              <a:rPr lang="fr-FR" sz="1800" smtClean="0"/>
              <a:t> Postari zilnice (2-3) succinte, sustinute de call to action si link scurt catre blogul site-ului</a:t>
            </a:r>
          </a:p>
        </p:txBody>
      </p:sp>
      <p:sp>
        <p:nvSpPr>
          <p:cNvPr id="2" name="Espace réservé de la date 1"/>
          <p:cNvSpPr>
            <a:spLocks noGrp="1"/>
          </p:cNvSpPr>
          <p:nvPr>
            <p:ph type="dt" sz="quarter" idx="14"/>
          </p:nvPr>
        </p:nvSpPr>
        <p:spPr/>
        <p:txBody>
          <a:bodyPr/>
          <a:lstStyle/>
          <a:p>
            <a:pPr>
              <a:defRPr/>
            </a:pPr>
            <a:r>
              <a:rPr lang="en-US"/>
              <a:t>Your date here</a:t>
            </a:r>
            <a:endParaRPr lang="fr-FR"/>
          </a:p>
        </p:txBody>
      </p:sp>
      <p:sp>
        <p:nvSpPr>
          <p:cNvPr id="3" name="Espace réservé du pied de page 2"/>
          <p:cNvSpPr>
            <a:spLocks noGrp="1"/>
          </p:cNvSpPr>
          <p:nvPr>
            <p:ph type="ftr" sz="quarter" idx="15"/>
          </p:nvPr>
        </p:nvSpPr>
        <p:spPr/>
        <p:txBody>
          <a:bodyPr/>
          <a:lstStyle/>
          <a:p>
            <a:pPr>
              <a:defRPr/>
            </a:pPr>
            <a:r>
              <a:rPr lang="en-US"/>
              <a:t>Your footer here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5"/>
          <p:cNvSpPr>
            <a:spLocks noGrp="1"/>
          </p:cNvSpPr>
          <p:nvPr>
            <p:ph type="title"/>
          </p:nvPr>
        </p:nvSpPr>
        <p:spPr>
          <a:xfrm>
            <a:off x="0" y="1341438"/>
            <a:ext cx="8229600" cy="792162"/>
          </a:xfrm>
        </p:spPr>
        <p:txBody>
          <a:bodyPr/>
          <a:lstStyle/>
          <a:p>
            <a:r>
              <a:rPr lang="da-DK" smtClean="0"/>
              <a:t>Pinterest</a:t>
            </a:r>
            <a:endParaRPr lang="fr-FR" smtClean="0"/>
          </a:p>
        </p:txBody>
      </p:sp>
      <p:sp>
        <p:nvSpPr>
          <p:cNvPr id="8" name="Espace réservé du numéro de diapositive 7"/>
          <p:cNvSpPr>
            <a:spLocks noGrp="1"/>
          </p:cNvSpPr>
          <p:nvPr>
            <p:ph type="sldNum" sz="quarter" idx="16"/>
          </p:nvPr>
        </p:nvSpPr>
        <p:spPr/>
        <p:txBody>
          <a:bodyPr/>
          <a:lstStyle/>
          <a:p>
            <a:pPr>
              <a:defRPr/>
            </a:pPr>
            <a:fld id="{D8906E0E-9A86-4C3E-8565-A83AB306CFCD}" type="slidenum">
              <a:rPr lang="fr-FR"/>
              <a:pPr>
                <a:defRPr/>
              </a:pPr>
              <a:t>6</a:t>
            </a:fld>
            <a:endParaRPr lang="fr-FR" dirty="0"/>
          </a:p>
        </p:txBody>
      </p:sp>
      <p:sp>
        <p:nvSpPr>
          <p:cNvPr id="7" name="Espace réservé du contenu 6"/>
          <p:cNvSpPr>
            <a:spLocks noGrp="1"/>
          </p:cNvSpPr>
          <p:nvPr>
            <p:ph type="body" sz="quarter" idx="13"/>
          </p:nvPr>
        </p:nvSpPr>
        <p:spPr>
          <a:xfrm>
            <a:off x="468313" y="2420938"/>
            <a:ext cx="8207375" cy="3744912"/>
          </a:xfrm>
        </p:spPr>
        <p:txBody>
          <a:bodyPr>
            <a:noAutofit/>
          </a:bodyPr>
          <a:lstStyle/>
          <a:p>
            <a:pPr marL="0" indent="0">
              <a:lnSpc>
                <a:spcPts val="1500"/>
              </a:lnSpc>
              <a:buFont typeface="Arial" charset="0"/>
              <a:buNone/>
            </a:pPr>
            <a:endParaRPr lang="pt-BR" sz="2800" b="1" smtClean="0"/>
          </a:p>
          <a:p>
            <a:pPr marL="0" indent="0">
              <a:lnSpc>
                <a:spcPts val="1500"/>
              </a:lnSpc>
              <a:buFont typeface="Arial" charset="0"/>
              <a:buNone/>
            </a:pPr>
            <a:r>
              <a:rPr lang="pt-BR" sz="2800" b="1" smtClean="0"/>
              <a:t>Obiective</a:t>
            </a:r>
          </a:p>
          <a:p>
            <a:pPr marL="0" indent="0">
              <a:lnSpc>
                <a:spcPts val="1500"/>
              </a:lnSpc>
            </a:pPr>
            <a:r>
              <a:rPr lang="fr-FR" sz="2000" smtClean="0"/>
              <a:t> Pozitionare vizuala brand</a:t>
            </a:r>
          </a:p>
          <a:p>
            <a:pPr marL="0" indent="0">
              <a:lnSpc>
                <a:spcPts val="1500"/>
              </a:lnSpc>
            </a:pPr>
            <a:r>
              <a:rPr lang="fr-FR" sz="2000" smtClean="0"/>
              <a:t> Crestere trafic pe site</a:t>
            </a:r>
          </a:p>
          <a:p>
            <a:pPr marL="0" indent="0">
              <a:lnSpc>
                <a:spcPts val="1500"/>
              </a:lnSpc>
            </a:pPr>
            <a:endParaRPr lang="fr-FR" sz="2000" smtClean="0"/>
          </a:p>
          <a:p>
            <a:pPr marL="0" indent="0">
              <a:lnSpc>
                <a:spcPts val="1500"/>
              </a:lnSpc>
              <a:buFont typeface="Arial" charset="0"/>
              <a:buNone/>
            </a:pPr>
            <a:r>
              <a:rPr lang="pt-BR" sz="2800" b="1" smtClean="0"/>
              <a:t>Avantaje</a:t>
            </a:r>
          </a:p>
          <a:p>
            <a:pPr marL="0" indent="0">
              <a:lnSpc>
                <a:spcPts val="1500"/>
              </a:lnSpc>
            </a:pPr>
            <a:r>
              <a:rPr lang="fr-FR" sz="2000" smtClean="0"/>
              <a:t> Foarte bun referrer</a:t>
            </a:r>
          </a:p>
          <a:p>
            <a:pPr marL="0" indent="0">
              <a:lnSpc>
                <a:spcPts val="1500"/>
              </a:lnSpc>
            </a:pPr>
            <a:r>
              <a:rPr lang="fr-FR" sz="2000" smtClean="0"/>
              <a:t> Axat 90% pe imagine -&gt; perfect pentru a atinge publicul tinta</a:t>
            </a:r>
          </a:p>
          <a:p>
            <a:pPr marL="0" indent="0">
              <a:lnSpc>
                <a:spcPts val="1500"/>
              </a:lnSpc>
            </a:pPr>
            <a:r>
              <a:rPr lang="fr-FR" sz="2000" smtClean="0"/>
              <a:t> Potential viral – postarile in anumite domenii se viralizeaza foarte repede</a:t>
            </a:r>
          </a:p>
          <a:p>
            <a:pPr marL="0" indent="0">
              <a:lnSpc>
                <a:spcPts val="1500"/>
              </a:lnSpc>
              <a:spcBef>
                <a:spcPts val="1800"/>
              </a:spcBef>
              <a:buFont typeface="Arial" charset="0"/>
              <a:buNone/>
            </a:pPr>
            <a:r>
              <a:rPr lang="pt-BR" sz="2800" b="1" smtClean="0"/>
              <a:t>Strategie</a:t>
            </a:r>
          </a:p>
          <a:p>
            <a:pPr marL="0" indent="0">
              <a:lnSpc>
                <a:spcPts val="1500"/>
              </a:lnSpc>
            </a:pPr>
            <a:r>
              <a:rPr lang="fr-FR" sz="2000" smtClean="0"/>
              <a:t> 9-12 boarduri axate pe fashion, colectii genti, produse proprii, colaje, photo-shootinguri, comunitate, echipa</a:t>
            </a:r>
          </a:p>
          <a:p>
            <a:pPr marL="0" indent="0">
              <a:lnSpc>
                <a:spcPts val="1500"/>
              </a:lnSpc>
            </a:pPr>
            <a:r>
              <a:rPr lang="fr-FR" sz="2000" smtClean="0"/>
              <a:t> Identificarea influencerilor in domeniul ales (fashion) si atragerea publicului acestora spre brandul Carla Rossini.</a:t>
            </a:r>
          </a:p>
          <a:p>
            <a:pPr marL="0" indent="0">
              <a:lnSpc>
                <a:spcPts val="1500"/>
              </a:lnSpc>
            </a:pPr>
            <a:endParaRPr lang="fr-FR" sz="2000" smtClean="0"/>
          </a:p>
          <a:p>
            <a:pPr marL="0" indent="0">
              <a:lnSpc>
                <a:spcPts val="1500"/>
              </a:lnSpc>
              <a:buFont typeface="Arial" charset="0"/>
              <a:buNone/>
            </a:pPr>
            <a:endParaRPr lang="fr-FR" sz="2000" smtClean="0"/>
          </a:p>
          <a:p>
            <a:pPr marL="0" indent="0">
              <a:lnSpc>
                <a:spcPts val="1500"/>
              </a:lnSpc>
              <a:buFont typeface="Arial" charset="0"/>
              <a:buNone/>
            </a:pPr>
            <a:endParaRPr lang="fr-FR" sz="2000" smtClean="0"/>
          </a:p>
        </p:txBody>
      </p:sp>
      <p:sp>
        <p:nvSpPr>
          <p:cNvPr id="2" name="Espace réservé de la date 1"/>
          <p:cNvSpPr>
            <a:spLocks noGrp="1"/>
          </p:cNvSpPr>
          <p:nvPr>
            <p:ph type="dt" sz="quarter" idx="14"/>
          </p:nvPr>
        </p:nvSpPr>
        <p:spPr/>
        <p:txBody>
          <a:bodyPr/>
          <a:lstStyle/>
          <a:p>
            <a:pPr>
              <a:defRPr/>
            </a:pPr>
            <a:r>
              <a:rPr lang="en-US"/>
              <a:t>Your date here</a:t>
            </a:r>
            <a:endParaRPr lang="fr-FR"/>
          </a:p>
        </p:txBody>
      </p:sp>
      <p:sp>
        <p:nvSpPr>
          <p:cNvPr id="3" name="Espace réservé du pied de page 2"/>
          <p:cNvSpPr>
            <a:spLocks noGrp="1"/>
          </p:cNvSpPr>
          <p:nvPr>
            <p:ph type="ftr" sz="quarter" idx="15"/>
          </p:nvPr>
        </p:nvSpPr>
        <p:spPr/>
        <p:txBody>
          <a:bodyPr/>
          <a:lstStyle/>
          <a:p>
            <a:pPr>
              <a:defRPr/>
            </a:pPr>
            <a:r>
              <a:rPr lang="en-US"/>
              <a:t>Your footer here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5"/>
          <p:cNvSpPr>
            <a:spLocks noGrp="1"/>
          </p:cNvSpPr>
          <p:nvPr>
            <p:ph type="title"/>
          </p:nvPr>
        </p:nvSpPr>
        <p:spPr>
          <a:xfrm>
            <a:off x="395288" y="2492375"/>
            <a:ext cx="8229600" cy="792163"/>
          </a:xfrm>
        </p:spPr>
        <p:txBody>
          <a:bodyPr/>
          <a:lstStyle/>
          <a:p>
            <a:r>
              <a:rPr lang="da-DK" smtClean="0"/>
              <a:t>Google+</a:t>
            </a:r>
            <a:endParaRPr lang="fr-FR" smtClean="0"/>
          </a:p>
        </p:txBody>
      </p:sp>
      <p:sp>
        <p:nvSpPr>
          <p:cNvPr id="8" name="Espace réservé du numéro de diapositive 7"/>
          <p:cNvSpPr>
            <a:spLocks noGrp="1"/>
          </p:cNvSpPr>
          <p:nvPr>
            <p:ph type="sldNum" sz="quarter" idx="16"/>
          </p:nvPr>
        </p:nvSpPr>
        <p:spPr/>
        <p:txBody>
          <a:bodyPr/>
          <a:lstStyle/>
          <a:p>
            <a:pPr>
              <a:defRPr/>
            </a:pPr>
            <a:fld id="{87696F7C-65BF-48C9-8027-3AEC08FA80CE}" type="slidenum">
              <a:rPr lang="fr-FR"/>
              <a:pPr>
                <a:defRPr/>
              </a:pPr>
              <a:t>7</a:t>
            </a:fld>
            <a:endParaRPr lang="fr-FR" dirty="0"/>
          </a:p>
        </p:txBody>
      </p:sp>
      <p:sp>
        <p:nvSpPr>
          <p:cNvPr id="7" name="Espace réservé du contenu 6"/>
          <p:cNvSpPr>
            <a:spLocks noGrp="1"/>
          </p:cNvSpPr>
          <p:nvPr>
            <p:ph type="body" sz="quarter" idx="13"/>
          </p:nvPr>
        </p:nvSpPr>
        <p:spPr>
          <a:xfrm>
            <a:off x="468313" y="3429000"/>
            <a:ext cx="8207375" cy="2736850"/>
          </a:xfrm>
        </p:spPr>
        <p:txBody>
          <a:bodyPr>
            <a:noAutofit/>
          </a:bodyPr>
          <a:lstStyle/>
          <a:p>
            <a:pPr marL="0" indent="0">
              <a:lnSpc>
                <a:spcPts val="1500"/>
              </a:lnSpc>
              <a:buFont typeface="Arial" charset="0"/>
              <a:buNone/>
            </a:pPr>
            <a:r>
              <a:rPr lang="pt-BR" sz="2000" b="1" smtClean="0"/>
              <a:t>Obiective</a:t>
            </a:r>
          </a:p>
          <a:p>
            <a:pPr marL="0" indent="0">
              <a:lnSpc>
                <a:spcPts val="1500"/>
              </a:lnSpc>
              <a:buFont typeface="Arial" charset="0"/>
              <a:buNone/>
            </a:pPr>
            <a:endParaRPr lang="pt-BR" sz="2000" b="1" smtClean="0"/>
          </a:p>
          <a:p>
            <a:pPr marL="0" indent="0">
              <a:lnSpc>
                <a:spcPts val="1500"/>
              </a:lnSpc>
            </a:pPr>
            <a:r>
              <a:rPr lang="fr-FR" sz="1600" smtClean="0"/>
              <a:t> Avantaje SEO</a:t>
            </a:r>
          </a:p>
          <a:p>
            <a:pPr marL="0" indent="0">
              <a:lnSpc>
                <a:spcPts val="1500"/>
              </a:lnSpc>
            </a:pPr>
            <a:r>
              <a:rPr lang="fr-FR" sz="1600" smtClean="0"/>
              <a:t> Crestere trafic pe site</a:t>
            </a:r>
          </a:p>
          <a:p>
            <a:pPr marL="0" indent="0">
              <a:lnSpc>
                <a:spcPts val="1500"/>
              </a:lnSpc>
            </a:pPr>
            <a:r>
              <a:rPr lang="fr-FR" sz="1600" smtClean="0"/>
              <a:t> Crestere interactivitate useri/public tinta</a:t>
            </a:r>
          </a:p>
          <a:p>
            <a:pPr marL="0" indent="0">
              <a:lnSpc>
                <a:spcPts val="1500"/>
              </a:lnSpc>
              <a:spcBef>
                <a:spcPts val="1800"/>
              </a:spcBef>
              <a:buFont typeface="Arial" charset="0"/>
              <a:buNone/>
            </a:pPr>
            <a:r>
              <a:rPr lang="pt-BR" sz="2000" b="1" smtClean="0"/>
              <a:t>Strategie</a:t>
            </a:r>
          </a:p>
          <a:p>
            <a:pPr marL="0" indent="0">
              <a:lnSpc>
                <a:spcPts val="1500"/>
              </a:lnSpc>
              <a:spcBef>
                <a:spcPts val="1800"/>
              </a:spcBef>
              <a:buFont typeface="Arial" charset="0"/>
              <a:buNone/>
            </a:pPr>
            <a:endParaRPr lang="pt-BR" sz="2000" b="1" smtClean="0"/>
          </a:p>
          <a:p>
            <a:pPr marL="0" indent="0">
              <a:lnSpc>
                <a:spcPts val="1500"/>
              </a:lnSpc>
              <a:buFont typeface="Arial" charset="0"/>
              <a:buNone/>
            </a:pPr>
            <a:r>
              <a:rPr lang="fr-FR" sz="1600" smtClean="0"/>
              <a:t>Strategie similara cu abordarea Facebook, cu mici diferente</a:t>
            </a:r>
          </a:p>
          <a:p>
            <a:pPr marL="0" indent="0">
              <a:lnSpc>
                <a:spcPts val="1500"/>
              </a:lnSpc>
            </a:pPr>
            <a:r>
              <a:rPr lang="fr-FR" sz="1600" smtClean="0"/>
              <a:t> Includerea comunitatilor autohtone in strategia de comunicare</a:t>
            </a:r>
          </a:p>
          <a:p>
            <a:pPr marL="0" indent="0">
              <a:lnSpc>
                <a:spcPts val="1500"/>
              </a:lnSpc>
            </a:pPr>
            <a:r>
              <a:rPr lang="fr-FR" sz="1600" smtClean="0"/>
              <a:t> Identificarea influencerilor si atragerea audientei acestora</a:t>
            </a:r>
          </a:p>
        </p:txBody>
      </p:sp>
      <p:sp>
        <p:nvSpPr>
          <p:cNvPr id="2" name="Espace réservé de la date 1"/>
          <p:cNvSpPr>
            <a:spLocks noGrp="1"/>
          </p:cNvSpPr>
          <p:nvPr>
            <p:ph type="dt" sz="quarter" idx="14"/>
          </p:nvPr>
        </p:nvSpPr>
        <p:spPr/>
        <p:txBody>
          <a:bodyPr/>
          <a:lstStyle/>
          <a:p>
            <a:pPr>
              <a:defRPr/>
            </a:pPr>
            <a:r>
              <a:rPr lang="en-US"/>
              <a:t>Your date here</a:t>
            </a:r>
            <a:endParaRPr lang="fr-FR"/>
          </a:p>
        </p:txBody>
      </p:sp>
      <p:sp>
        <p:nvSpPr>
          <p:cNvPr id="3" name="Espace réservé du pied de page 2"/>
          <p:cNvSpPr>
            <a:spLocks noGrp="1"/>
          </p:cNvSpPr>
          <p:nvPr>
            <p:ph type="ftr" sz="quarter" idx="15"/>
          </p:nvPr>
        </p:nvSpPr>
        <p:spPr/>
        <p:txBody>
          <a:bodyPr/>
          <a:lstStyle/>
          <a:p>
            <a:pPr>
              <a:defRPr/>
            </a:pPr>
            <a:r>
              <a:rPr lang="en-US"/>
              <a:t>Your footer here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cial Network [Showeet.com]">
  <a:themeElements>
    <a:clrScheme name="Personnalisé 11">
      <a:dk1>
        <a:sysClr val="windowText" lastClr="000000"/>
      </a:dk1>
      <a:lt1>
        <a:sysClr val="window" lastClr="FFFFFF"/>
      </a:lt1>
      <a:dk2>
        <a:srgbClr val="1D2631"/>
      </a:dk2>
      <a:lt2>
        <a:srgbClr val="EEECE1"/>
      </a:lt2>
      <a:accent1>
        <a:srgbClr val="3F4855"/>
      </a:accent1>
      <a:accent2>
        <a:srgbClr val="F1A138"/>
      </a:accent2>
      <a:accent3>
        <a:srgbClr val="7F7F7F"/>
      </a:accent3>
      <a:accent4>
        <a:srgbClr val="590B4E"/>
      </a:accent4>
      <a:accent5>
        <a:srgbClr val="D07C0E"/>
      </a:accent5>
      <a:accent6>
        <a:srgbClr val="2F363F"/>
      </a:accent6>
      <a:hlink>
        <a:srgbClr val="B8CCE4"/>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9614</TotalTime>
  <Words>452</Words>
  <Application>Microsoft Office PowerPoint</Application>
  <PresentationFormat>On-screen Show (4:3)</PresentationFormat>
  <Paragraphs>76</Paragraphs>
  <Slides>7</Slides>
  <Notes>0</Notes>
  <HiddenSlides>0</HiddenSlides>
  <MMClips>0</MMClips>
  <ScaleCrop>false</ScaleCrop>
  <HeadingPairs>
    <vt:vector size="6" baseType="variant">
      <vt:variant>
        <vt:lpstr>Fonturi utilizate</vt:lpstr>
      </vt:variant>
      <vt:variant>
        <vt:i4>2</vt:i4>
      </vt:variant>
      <vt:variant>
        <vt:lpstr>Şablon formă</vt:lpstr>
      </vt:variant>
      <vt:variant>
        <vt:i4>9</vt:i4>
      </vt:variant>
      <vt:variant>
        <vt:lpstr>Titluri diapozitive</vt:lpstr>
      </vt:variant>
      <vt:variant>
        <vt:i4>7</vt:i4>
      </vt:variant>
    </vt:vector>
  </HeadingPairs>
  <TitlesOfParts>
    <vt:vector size="18" baseType="lpstr">
      <vt:lpstr>Calibri</vt:lpstr>
      <vt:lpstr>Arial</vt:lpstr>
      <vt:lpstr>Social Network [Showeet.com]</vt:lpstr>
      <vt:lpstr>Social Network [Showeet.com]</vt:lpstr>
      <vt:lpstr>Social Network [Showeet.com]</vt:lpstr>
      <vt:lpstr>Social Network [Showeet.com]</vt:lpstr>
      <vt:lpstr>Social Network [Showeet.com]</vt:lpstr>
      <vt:lpstr>Social Network [Showeet.com]</vt:lpstr>
      <vt:lpstr>Social Network [Showeet.com]</vt:lpstr>
      <vt:lpstr>Social Network [Showeet.com]</vt:lpstr>
      <vt:lpstr>Social Network [Showeet.com]</vt:lpstr>
      <vt:lpstr>Carla Rossini – Social Media Strategy</vt:lpstr>
      <vt:lpstr>Diapozitivul 2</vt:lpstr>
      <vt:lpstr>Abordare pagina Facebook</vt:lpstr>
      <vt:lpstr>Strategie</vt:lpstr>
      <vt:lpstr>Twitter</vt:lpstr>
      <vt:lpstr>Pinterest</vt:lpstr>
      <vt:lpstr>Google+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Social Network</dc:title>
  <dc:creator>showeet.com</dc:creator>
  <dc:description>© Copyright Showeet.com</dc:description>
  <cp:lastModifiedBy>ed</cp:lastModifiedBy>
  <cp:revision>5</cp:revision>
  <dcterms:created xsi:type="dcterms:W3CDTF">2012-01-16T12:17:13Z</dcterms:created>
  <dcterms:modified xsi:type="dcterms:W3CDTF">2014-02-18T17:43:13Z</dcterms:modified>
  <cp:category>Templates</cp:category>
</cp:coreProperties>
</file>